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p:notesSz cx="6858000" cy="9144000"/>
  <p:defaultTextStyle>
    <a:lvl1pPr marL="40639" marR="40639">
      <a:defRPr>
        <a:uFill>
          <a:solidFill/>
        </a:uFill>
        <a:latin typeface="+mn-lt"/>
        <a:ea typeface="+mn-ea"/>
        <a:cs typeface="+mn-cs"/>
        <a:sym typeface="Arial"/>
      </a:defRPr>
    </a:lvl1pPr>
    <a:lvl2pPr marL="40639" marR="40639" indent="342900">
      <a:defRPr>
        <a:uFill>
          <a:solidFill/>
        </a:uFill>
        <a:latin typeface="+mn-lt"/>
        <a:ea typeface="+mn-ea"/>
        <a:cs typeface="+mn-cs"/>
        <a:sym typeface="Arial"/>
      </a:defRPr>
    </a:lvl2pPr>
    <a:lvl3pPr marL="40639" marR="40639" indent="685800">
      <a:defRPr>
        <a:uFill>
          <a:solidFill/>
        </a:uFill>
        <a:latin typeface="+mn-lt"/>
        <a:ea typeface="+mn-ea"/>
        <a:cs typeface="+mn-cs"/>
        <a:sym typeface="Arial"/>
      </a:defRPr>
    </a:lvl3pPr>
    <a:lvl4pPr marL="40639" marR="40639" indent="1028700">
      <a:defRPr>
        <a:uFill>
          <a:solidFill/>
        </a:uFill>
        <a:latin typeface="+mn-lt"/>
        <a:ea typeface="+mn-ea"/>
        <a:cs typeface="+mn-cs"/>
        <a:sym typeface="Arial"/>
      </a:defRPr>
    </a:lvl4pPr>
    <a:lvl5pPr marL="40639" marR="40639" indent="1371600">
      <a:defRPr>
        <a:uFill>
          <a:solidFill/>
        </a:uFill>
        <a:latin typeface="+mn-lt"/>
        <a:ea typeface="+mn-ea"/>
        <a:cs typeface="+mn-cs"/>
        <a:sym typeface="Arial"/>
      </a:defRPr>
    </a:lvl5pPr>
    <a:lvl6pPr marL="40639" marR="40639" indent="1714500">
      <a:defRPr>
        <a:uFill>
          <a:solidFill/>
        </a:uFill>
        <a:latin typeface="+mn-lt"/>
        <a:ea typeface="+mn-ea"/>
        <a:cs typeface="+mn-cs"/>
        <a:sym typeface="Arial"/>
      </a:defRPr>
    </a:lvl6pPr>
    <a:lvl7pPr marL="40639" marR="40639" indent="2057400">
      <a:defRPr>
        <a:uFill>
          <a:solidFill/>
        </a:uFill>
        <a:latin typeface="+mn-lt"/>
        <a:ea typeface="+mn-ea"/>
        <a:cs typeface="+mn-cs"/>
        <a:sym typeface="Arial"/>
      </a:defRPr>
    </a:lvl7pPr>
    <a:lvl8pPr marL="40639" marR="40639" indent="2400300">
      <a:defRPr>
        <a:uFill>
          <a:solidFill/>
        </a:uFill>
        <a:latin typeface="+mn-lt"/>
        <a:ea typeface="+mn-ea"/>
        <a:cs typeface="+mn-cs"/>
        <a:sym typeface="Arial"/>
      </a:defRPr>
    </a:lvl8pPr>
    <a:lvl9pPr marL="40639" marR="40639" indent="2743200">
      <a:defRPr>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lvl="0"/>
          </a:p>
        </p:txBody>
      </p:sp>
      <p:sp>
        <p:nvSpPr>
          <p:cNvPr id="103" name="Shape 10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5.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jpeg"/><Relationship Id="rId9" Type="http://schemas.openxmlformats.org/officeDocument/2006/relationships/image" Target="../media/image3.png"/><Relationship Id="rId10"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3_Default Design">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10_Default Design">
    <p:spTree>
      <p:nvGrpSpPr>
        <p:cNvPr id="1" name=""/>
        <p:cNvGrpSpPr/>
        <p:nvPr/>
      </p:nvGrpSpPr>
      <p:grpSpPr>
        <a:xfrm>
          <a:off x="0" y="0"/>
          <a:ext cx="0" cy="0"/>
          <a:chOff x="0" y="0"/>
          <a:chExt cx="0" cy="0"/>
        </a:xfrm>
      </p:grpSpPr>
      <p:pic>
        <p:nvPicPr>
          <p:cNvPr id="8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8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8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8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8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88" name="Example_6.png"/>
          <p:cNvPicPr/>
          <p:nvPr/>
        </p:nvPicPr>
        <p:blipFill>
          <a:blip r:embed="rId7">
            <a:extLst/>
          </a:blip>
          <a:stretch>
            <a:fillRect/>
          </a:stretch>
        </p:blipFill>
        <p:spPr>
          <a:xfrm>
            <a:off x="581025" y="657225"/>
            <a:ext cx="6738938" cy="2990850"/>
          </a:xfrm>
          <a:prstGeom prst="rect">
            <a:avLst/>
          </a:prstGeom>
          <a:ln w="12700">
            <a:miter lim="400000"/>
          </a:ln>
        </p:spPr>
      </p:pic>
      <p:pic>
        <p:nvPicPr>
          <p:cNvPr id="89" name="09PreAlg LNHeader03-01.png"/>
          <p:cNvPicPr/>
          <p:nvPr/>
        </p:nvPicPr>
        <p:blipFill>
          <a:blip r:embed="rId8">
            <a:extLst/>
          </a:blip>
          <a:stretch>
            <a:fillRect/>
          </a:stretch>
        </p:blipFill>
        <p:spPr>
          <a:xfrm>
            <a:off x="0" y="-28575"/>
            <a:ext cx="1143001" cy="641351"/>
          </a:xfrm>
          <a:prstGeom prst="rect">
            <a:avLst/>
          </a:prstGeom>
          <a:ln w="12700">
            <a:miter lim="400000"/>
          </a:ln>
        </p:spPr>
      </p:pic>
      <p:pic>
        <p:nvPicPr>
          <p:cNvPr id="90" name="09PreAlg LTHeader03-01.png"/>
          <p:cNvPicPr/>
          <p:nvPr/>
        </p:nvPicPr>
        <p:blipFill>
          <a:blip r:embed="rId9">
            <a:extLst/>
          </a:blip>
          <a:stretch>
            <a:fillRect/>
          </a:stretch>
        </p:blipFill>
        <p:spPr>
          <a:xfrm>
            <a:off x="1819275" y="0"/>
            <a:ext cx="7324726" cy="419101"/>
          </a:xfrm>
          <a:prstGeom prst="rect">
            <a:avLst/>
          </a:prstGeom>
          <a:ln w="12700">
            <a:miter lim="400000"/>
          </a:ln>
        </p:spPr>
      </p:pic>
      <p:sp>
        <p:nvSpPr>
          <p:cNvPr id="91" name="Shape 9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11_Default Design">
    <p:spTree>
      <p:nvGrpSpPr>
        <p:cNvPr id="1" name=""/>
        <p:cNvGrpSpPr/>
        <p:nvPr/>
      </p:nvGrpSpPr>
      <p:grpSpPr>
        <a:xfrm>
          <a:off x="0" y="0"/>
          <a:ext cx="0" cy="0"/>
          <a:chOff x="0" y="0"/>
          <a:chExt cx="0" cy="0"/>
        </a:xfrm>
      </p:grpSpPr>
      <p:pic>
        <p:nvPicPr>
          <p:cNvPr id="93" name="09_Pre-Algbra EndOf.jpg"/>
          <p:cNvPicPr/>
          <p:nvPr/>
        </p:nvPicPr>
        <p:blipFill>
          <a:blip r:embed="rId2">
            <a:extLst/>
          </a:blip>
          <a:stretch>
            <a:fillRect/>
          </a:stretch>
        </p:blipFill>
        <p:spPr>
          <a:xfrm>
            <a:off x="0" y="0"/>
            <a:ext cx="9144001" cy="6858000"/>
          </a:xfrm>
          <a:prstGeom prst="rect">
            <a:avLst/>
          </a:prstGeom>
          <a:ln w="12700">
            <a:miter lim="400000"/>
          </a:ln>
        </p:spPr>
      </p:pic>
      <p:pic>
        <p:nvPicPr>
          <p:cNvPr id="94"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95"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96"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9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98" name="09_PAlg-ForwardDEAD.png"/>
          <p:cNvPicPr/>
          <p:nvPr/>
        </p:nvPicPr>
        <p:blipFill>
          <a:blip r:embed="rId7">
            <a:extLst/>
          </a:blip>
          <a:stretch>
            <a:fillRect/>
          </a:stretch>
        </p:blipFill>
        <p:spPr>
          <a:xfrm>
            <a:off x="8416925" y="6315075"/>
            <a:ext cx="441326" cy="441326"/>
          </a:xfrm>
          <a:prstGeom prst="rect">
            <a:avLst/>
          </a:prstGeom>
          <a:ln w="12700">
            <a:miter lim="400000"/>
          </a:ln>
        </p:spPr>
      </p:pic>
      <p:pic>
        <p:nvPicPr>
          <p:cNvPr id="99" name="09PreAlg LNHeader03-01.png"/>
          <p:cNvPicPr/>
          <p:nvPr/>
        </p:nvPicPr>
        <p:blipFill>
          <a:blip r:embed="rId8">
            <a:extLst/>
          </a:blip>
          <a:stretch>
            <a:fillRect/>
          </a:stretch>
        </p:blipFill>
        <p:spPr>
          <a:xfrm>
            <a:off x="0" y="-28575"/>
            <a:ext cx="1143001" cy="641351"/>
          </a:xfrm>
          <a:prstGeom prst="rect">
            <a:avLst/>
          </a:prstGeom>
          <a:ln w="12700">
            <a:miter lim="400000"/>
          </a:ln>
        </p:spPr>
      </p:pic>
      <p:pic>
        <p:nvPicPr>
          <p:cNvPr id="100" name="09PreAlg LTHeader03-01.png"/>
          <p:cNvPicPr/>
          <p:nvPr/>
        </p:nvPicPr>
        <p:blipFill>
          <a:blip r:embed="rId9">
            <a:extLst/>
          </a:blip>
          <a:stretch>
            <a:fillRect/>
          </a:stretch>
        </p:blipFill>
        <p:spPr>
          <a:xfrm>
            <a:off x="1819275" y="0"/>
            <a:ext cx="7324726" cy="419101"/>
          </a:xfrm>
          <a:prstGeom prst="rect">
            <a:avLst/>
          </a:prstGeom>
          <a:ln w="12700">
            <a:miter lim="400000"/>
          </a:ln>
        </p:spPr>
      </p:pic>
      <p:sp>
        <p:nvSpPr>
          <p:cNvPr id="101" name="Shape 10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3_Default Design - No Graphics">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4_Default Design">
    <p:spTree>
      <p:nvGrpSpPr>
        <p:cNvPr id="1" name=""/>
        <p:cNvGrpSpPr/>
        <p:nvPr/>
      </p:nvGrpSpPr>
      <p:grpSpPr>
        <a:xfrm>
          <a:off x="0" y="0"/>
          <a:ext cx="0" cy="0"/>
          <a:chOff x="0" y="0"/>
          <a:chExt cx="0" cy="0"/>
        </a:xfrm>
      </p:grpSpPr>
      <p:pic>
        <p:nvPicPr>
          <p:cNvPr id="1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13" name="5Min Check.png"/>
          <p:cNvPicPr/>
          <p:nvPr/>
        </p:nvPicPr>
        <p:blipFill>
          <a:blip r:embed="rId3">
            <a:extLst/>
          </a:blip>
          <a:stretch>
            <a:fillRect/>
          </a:stretch>
        </p:blipFill>
        <p:spPr>
          <a:xfrm>
            <a:off x="598487" y="657225"/>
            <a:ext cx="6792913" cy="625475"/>
          </a:xfrm>
          <a:prstGeom prst="rect">
            <a:avLst/>
          </a:prstGeom>
          <a:ln w="12700">
            <a:miter lim="400000"/>
          </a:ln>
        </p:spPr>
      </p:pic>
      <p:pic>
        <p:nvPicPr>
          <p:cNvPr id="14"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15"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16" name="09_PAlg-Forward.png"/>
          <p:cNvPicPr/>
          <p:nvPr/>
        </p:nvPicPr>
        <p:blipFill>
          <a:blip r:embed="rId6">
            <a:extLst/>
          </a:blip>
          <a:stretch>
            <a:fillRect/>
          </a:stretch>
        </p:blipFill>
        <p:spPr>
          <a:xfrm>
            <a:off x="8416925" y="6315075"/>
            <a:ext cx="441326" cy="441326"/>
          </a:xfrm>
          <a:prstGeom prst="rect">
            <a:avLst/>
          </a:prstGeom>
          <a:ln w="12700">
            <a:miter lim="400000"/>
          </a:ln>
        </p:spPr>
      </p:pic>
      <p:pic>
        <p:nvPicPr>
          <p:cNvPr id="17" name="09_PAlg-Home.png"/>
          <p:cNvPicPr/>
          <p:nvPr/>
        </p:nvPicPr>
        <p:blipFill>
          <a:blip r:embed="rId7">
            <a:extLst/>
          </a:blip>
          <a:stretch>
            <a:fillRect/>
          </a:stretch>
        </p:blipFill>
        <p:spPr>
          <a:xfrm>
            <a:off x="7515225" y="6315075"/>
            <a:ext cx="441326" cy="441326"/>
          </a:xfrm>
          <a:prstGeom prst="rect">
            <a:avLst/>
          </a:prstGeom>
          <a:ln w="12700">
            <a:miter lim="400000"/>
          </a:ln>
        </p:spPr>
      </p:pic>
      <p:pic>
        <p:nvPicPr>
          <p:cNvPr id="18" name="CheckPointICON.jpg"/>
          <p:cNvPicPr/>
          <p:nvPr/>
        </p:nvPicPr>
        <p:blipFill>
          <a:blip r:embed="rId8">
            <a:extLst/>
          </a:blip>
          <a:stretch>
            <a:fillRect/>
          </a:stretch>
        </p:blipFill>
        <p:spPr>
          <a:xfrm>
            <a:off x="7467600" y="776287"/>
            <a:ext cx="1222375" cy="376239"/>
          </a:xfrm>
          <a:prstGeom prst="rect">
            <a:avLst/>
          </a:prstGeom>
          <a:ln w="12700">
            <a:miter lim="400000"/>
          </a:ln>
        </p:spPr>
      </p:pic>
      <p:sp>
        <p:nvSpPr>
          <p:cNvPr id="19" name="Shape 19"/>
          <p:cNvSpPr/>
          <p:nvPr/>
        </p:nvSpPr>
        <p:spPr>
          <a:xfrm>
            <a:off x="3886200" y="800100"/>
            <a:ext cx="3136900" cy="360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0"/>
              </a:spcBef>
              <a:buClr>
                <a:srgbClr val="0EA55E"/>
              </a:buClr>
              <a:buFont typeface="Arial"/>
              <a:defRPr b="1">
                <a:solidFill>
                  <a:srgbClr val="0EA55E"/>
                </a:solidFill>
                <a:uFill>
                  <a:solidFill>
                    <a:srgbClr val="0EA55E"/>
                  </a:solidFill>
                </a:uFill>
              </a:defRPr>
            </a:lvl1pPr>
          </a:lstStyle>
          <a:p>
            <a:pPr lvl="0">
              <a:defRPr b="0">
                <a:solidFill>
                  <a:srgbClr val="000000"/>
                </a:solidFill>
                <a:uFillTx/>
              </a:defRPr>
            </a:pPr>
            <a:r>
              <a:rPr b="1">
                <a:solidFill>
                  <a:srgbClr val="0EA55E"/>
                </a:solidFill>
                <a:uFill>
                  <a:solidFill>
                    <a:srgbClr val="0EA55E"/>
                  </a:solidFill>
                </a:uFill>
              </a:rPr>
              <a:t>Over Chapter 2–7</a:t>
            </a:r>
          </a:p>
        </p:txBody>
      </p:sp>
      <p:pic>
        <p:nvPicPr>
          <p:cNvPr id="20" name="09PreAlg LNHeader03-01.png"/>
          <p:cNvPicPr/>
          <p:nvPr/>
        </p:nvPicPr>
        <p:blipFill>
          <a:blip r:embed="rId9">
            <a:extLst/>
          </a:blip>
          <a:stretch>
            <a:fillRect/>
          </a:stretch>
        </p:blipFill>
        <p:spPr>
          <a:xfrm>
            <a:off x="0" y="-28575"/>
            <a:ext cx="1143001" cy="641351"/>
          </a:xfrm>
          <a:prstGeom prst="rect">
            <a:avLst/>
          </a:prstGeom>
          <a:ln w="12700">
            <a:miter lim="400000"/>
          </a:ln>
        </p:spPr>
      </p:pic>
      <p:pic>
        <p:nvPicPr>
          <p:cNvPr id="21" name="09PreAlg LTHeader03-01.png"/>
          <p:cNvPicPr/>
          <p:nvPr/>
        </p:nvPicPr>
        <p:blipFill>
          <a:blip r:embed="rId10">
            <a:extLst/>
          </a:blip>
          <a:stretch>
            <a:fillRect/>
          </a:stretch>
        </p:blipFill>
        <p:spPr>
          <a:xfrm>
            <a:off x="1819275" y="0"/>
            <a:ext cx="7324726" cy="419101"/>
          </a:xfrm>
          <a:prstGeom prst="rect">
            <a:avLst/>
          </a:prstGeom>
          <a:ln w="12700">
            <a:miter lim="400000"/>
          </a:ln>
        </p:spPr>
      </p:pic>
      <p:sp>
        <p:nvSpPr>
          <p:cNvPr id="22" name="Shape 22"/>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_Default Design">
    <p:spTree>
      <p:nvGrpSpPr>
        <p:cNvPr id="1" name=""/>
        <p:cNvGrpSpPr/>
        <p:nvPr/>
      </p:nvGrpSpPr>
      <p:grpSpPr>
        <a:xfrm>
          <a:off x="0" y="0"/>
          <a:ext cx="0" cy="0"/>
          <a:chOff x="0" y="0"/>
          <a:chExt cx="0" cy="0"/>
        </a:xfrm>
      </p:grpSpPr>
      <p:pic>
        <p:nvPicPr>
          <p:cNvPr id="24"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25"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26"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27"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28"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29" name="09PreAlg LNHeader03-01.png"/>
          <p:cNvPicPr/>
          <p:nvPr/>
        </p:nvPicPr>
        <p:blipFill>
          <a:blip r:embed="rId7">
            <a:extLst/>
          </a:blip>
          <a:stretch>
            <a:fillRect/>
          </a:stretch>
        </p:blipFill>
        <p:spPr>
          <a:xfrm>
            <a:off x="0" y="-28575"/>
            <a:ext cx="1143001" cy="641351"/>
          </a:xfrm>
          <a:prstGeom prst="rect">
            <a:avLst/>
          </a:prstGeom>
          <a:ln w="12700">
            <a:miter lim="400000"/>
          </a:ln>
        </p:spPr>
      </p:pic>
      <p:pic>
        <p:nvPicPr>
          <p:cNvPr id="30" name="09PreAlg LTHeader03-01.png"/>
          <p:cNvPicPr/>
          <p:nvPr/>
        </p:nvPicPr>
        <p:blipFill>
          <a:blip r:embed="rId8">
            <a:extLst/>
          </a:blip>
          <a:stretch>
            <a:fillRect/>
          </a:stretch>
        </p:blipFill>
        <p:spPr>
          <a:xfrm>
            <a:off x="1819275" y="0"/>
            <a:ext cx="7324726" cy="419101"/>
          </a:xfrm>
          <a:prstGeom prst="rect">
            <a:avLst/>
          </a:prstGeom>
          <a:ln w="12700">
            <a:miter lim="400000"/>
          </a:ln>
        </p:spPr>
      </p:pic>
      <p:sp>
        <p:nvSpPr>
          <p:cNvPr id="31" name="Shape 3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5_Default Design">
    <p:spTree>
      <p:nvGrpSpPr>
        <p:cNvPr id="1" name=""/>
        <p:cNvGrpSpPr/>
        <p:nvPr/>
      </p:nvGrpSpPr>
      <p:grpSpPr>
        <a:xfrm>
          <a:off x="0" y="0"/>
          <a:ext cx="0" cy="0"/>
          <a:chOff x="0" y="0"/>
          <a:chExt cx="0" cy="0"/>
        </a:xfrm>
      </p:grpSpPr>
      <p:pic>
        <p:nvPicPr>
          <p:cNvPr id="3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3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3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3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38" name="Example_1.png"/>
          <p:cNvPicPr/>
          <p:nvPr/>
        </p:nvPicPr>
        <p:blipFill>
          <a:blip r:embed="rId7">
            <a:extLst/>
          </a:blip>
          <a:stretch>
            <a:fillRect/>
          </a:stretch>
        </p:blipFill>
        <p:spPr>
          <a:xfrm>
            <a:off x="581025" y="657225"/>
            <a:ext cx="6738938" cy="2990850"/>
          </a:xfrm>
          <a:prstGeom prst="rect">
            <a:avLst/>
          </a:prstGeom>
          <a:ln w="12700">
            <a:miter lim="400000"/>
          </a:ln>
        </p:spPr>
      </p:pic>
      <p:pic>
        <p:nvPicPr>
          <p:cNvPr id="39" name="09PreAlg LNHeader03-01.png"/>
          <p:cNvPicPr/>
          <p:nvPr/>
        </p:nvPicPr>
        <p:blipFill>
          <a:blip r:embed="rId8">
            <a:extLst/>
          </a:blip>
          <a:stretch>
            <a:fillRect/>
          </a:stretch>
        </p:blipFill>
        <p:spPr>
          <a:xfrm>
            <a:off x="0" y="-28575"/>
            <a:ext cx="1143001" cy="641351"/>
          </a:xfrm>
          <a:prstGeom prst="rect">
            <a:avLst/>
          </a:prstGeom>
          <a:ln w="12700">
            <a:miter lim="400000"/>
          </a:ln>
        </p:spPr>
      </p:pic>
      <p:pic>
        <p:nvPicPr>
          <p:cNvPr id="40" name="09PreAlg LTHeader03-01.png"/>
          <p:cNvPicPr/>
          <p:nvPr/>
        </p:nvPicPr>
        <p:blipFill>
          <a:blip r:embed="rId9">
            <a:extLst/>
          </a:blip>
          <a:stretch>
            <a:fillRect/>
          </a:stretch>
        </p:blipFill>
        <p:spPr>
          <a:xfrm>
            <a:off x="1819275" y="0"/>
            <a:ext cx="7324726" cy="419101"/>
          </a:xfrm>
          <a:prstGeom prst="rect">
            <a:avLst/>
          </a:prstGeom>
          <a:ln w="12700">
            <a:miter lim="400000"/>
          </a:ln>
        </p:spPr>
      </p:pic>
      <p:sp>
        <p:nvSpPr>
          <p:cNvPr id="41" name="Shape 4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6_Default Design">
    <p:spTree>
      <p:nvGrpSpPr>
        <p:cNvPr id="1" name=""/>
        <p:cNvGrpSpPr/>
        <p:nvPr/>
      </p:nvGrpSpPr>
      <p:grpSpPr>
        <a:xfrm>
          <a:off x="0" y="0"/>
          <a:ext cx="0" cy="0"/>
          <a:chOff x="0" y="0"/>
          <a:chExt cx="0" cy="0"/>
        </a:xfrm>
      </p:grpSpPr>
      <p:pic>
        <p:nvPicPr>
          <p:cNvPr id="4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4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4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4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4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48" name="Example_2.png"/>
          <p:cNvPicPr/>
          <p:nvPr/>
        </p:nvPicPr>
        <p:blipFill>
          <a:blip r:embed="rId7">
            <a:extLst/>
          </a:blip>
          <a:stretch>
            <a:fillRect/>
          </a:stretch>
        </p:blipFill>
        <p:spPr>
          <a:xfrm>
            <a:off x="581025" y="657225"/>
            <a:ext cx="6738938" cy="2990850"/>
          </a:xfrm>
          <a:prstGeom prst="rect">
            <a:avLst/>
          </a:prstGeom>
          <a:ln w="12700">
            <a:miter lim="400000"/>
          </a:ln>
        </p:spPr>
      </p:pic>
      <p:pic>
        <p:nvPicPr>
          <p:cNvPr id="49" name="09PreAlg LNHeader03-01.png"/>
          <p:cNvPicPr/>
          <p:nvPr/>
        </p:nvPicPr>
        <p:blipFill>
          <a:blip r:embed="rId8">
            <a:extLst/>
          </a:blip>
          <a:stretch>
            <a:fillRect/>
          </a:stretch>
        </p:blipFill>
        <p:spPr>
          <a:xfrm>
            <a:off x="0" y="-28575"/>
            <a:ext cx="1143001" cy="641351"/>
          </a:xfrm>
          <a:prstGeom prst="rect">
            <a:avLst/>
          </a:prstGeom>
          <a:ln w="12700">
            <a:miter lim="400000"/>
          </a:ln>
        </p:spPr>
      </p:pic>
      <p:pic>
        <p:nvPicPr>
          <p:cNvPr id="50" name="09PreAlg LTHeader03-01.png"/>
          <p:cNvPicPr/>
          <p:nvPr/>
        </p:nvPicPr>
        <p:blipFill>
          <a:blip r:embed="rId9">
            <a:extLst/>
          </a:blip>
          <a:stretch>
            <a:fillRect/>
          </a:stretch>
        </p:blipFill>
        <p:spPr>
          <a:xfrm>
            <a:off x="1819275" y="0"/>
            <a:ext cx="7324726" cy="419101"/>
          </a:xfrm>
          <a:prstGeom prst="rect">
            <a:avLst/>
          </a:prstGeom>
          <a:ln w="12700">
            <a:miter lim="400000"/>
          </a:ln>
        </p:spPr>
      </p:pic>
      <p:sp>
        <p:nvSpPr>
          <p:cNvPr id="51" name="Shape 5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7_Default Design">
    <p:spTree>
      <p:nvGrpSpPr>
        <p:cNvPr id="1" name=""/>
        <p:cNvGrpSpPr/>
        <p:nvPr/>
      </p:nvGrpSpPr>
      <p:grpSpPr>
        <a:xfrm>
          <a:off x="0" y="0"/>
          <a:ext cx="0" cy="0"/>
          <a:chOff x="0" y="0"/>
          <a:chExt cx="0" cy="0"/>
        </a:xfrm>
      </p:grpSpPr>
      <p:pic>
        <p:nvPicPr>
          <p:cNvPr id="5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5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5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5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5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58" name="09PreAlg LNHeader03-01.png"/>
          <p:cNvPicPr/>
          <p:nvPr/>
        </p:nvPicPr>
        <p:blipFill>
          <a:blip r:embed="rId7">
            <a:extLst/>
          </a:blip>
          <a:stretch>
            <a:fillRect/>
          </a:stretch>
        </p:blipFill>
        <p:spPr>
          <a:xfrm>
            <a:off x="0" y="-28575"/>
            <a:ext cx="1143001" cy="641351"/>
          </a:xfrm>
          <a:prstGeom prst="rect">
            <a:avLst/>
          </a:prstGeom>
          <a:ln w="12700">
            <a:miter lim="400000"/>
          </a:ln>
        </p:spPr>
      </p:pic>
      <p:pic>
        <p:nvPicPr>
          <p:cNvPr id="59" name="09PreAlg LTHeader03-01.png"/>
          <p:cNvPicPr/>
          <p:nvPr/>
        </p:nvPicPr>
        <p:blipFill>
          <a:blip r:embed="rId8">
            <a:extLst/>
          </a:blip>
          <a:stretch>
            <a:fillRect/>
          </a:stretch>
        </p:blipFill>
        <p:spPr>
          <a:xfrm>
            <a:off x="1819275" y="0"/>
            <a:ext cx="7324726" cy="419101"/>
          </a:xfrm>
          <a:prstGeom prst="rect">
            <a:avLst/>
          </a:prstGeom>
          <a:ln w="12700">
            <a:miter lim="400000"/>
          </a:ln>
        </p:spPr>
      </p:pic>
      <p:pic>
        <p:nvPicPr>
          <p:cNvPr id="60" name="Real World Ex_3.png"/>
          <p:cNvPicPr/>
          <p:nvPr/>
        </p:nvPicPr>
        <p:blipFill>
          <a:blip r:embed="rId9">
            <a:extLst/>
          </a:blip>
          <a:stretch>
            <a:fillRect/>
          </a:stretch>
        </p:blipFill>
        <p:spPr>
          <a:xfrm>
            <a:off x="581025" y="657225"/>
            <a:ext cx="6738938" cy="2990850"/>
          </a:xfrm>
          <a:prstGeom prst="rect">
            <a:avLst/>
          </a:prstGeom>
          <a:ln w="12700">
            <a:miter lim="400000"/>
          </a:ln>
        </p:spPr>
      </p:pic>
      <p:sp>
        <p:nvSpPr>
          <p:cNvPr id="61" name="Shape 6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8_Default Design">
    <p:spTree>
      <p:nvGrpSpPr>
        <p:cNvPr id="1" name=""/>
        <p:cNvGrpSpPr/>
        <p:nvPr/>
      </p:nvGrpSpPr>
      <p:grpSpPr>
        <a:xfrm>
          <a:off x="0" y="0"/>
          <a:ext cx="0" cy="0"/>
          <a:chOff x="0" y="0"/>
          <a:chExt cx="0" cy="0"/>
        </a:xfrm>
      </p:grpSpPr>
      <p:pic>
        <p:nvPicPr>
          <p:cNvPr id="6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6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6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6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6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68" name="Example_4.png"/>
          <p:cNvPicPr/>
          <p:nvPr/>
        </p:nvPicPr>
        <p:blipFill>
          <a:blip r:embed="rId7">
            <a:extLst/>
          </a:blip>
          <a:stretch>
            <a:fillRect/>
          </a:stretch>
        </p:blipFill>
        <p:spPr>
          <a:xfrm>
            <a:off x="581025" y="657225"/>
            <a:ext cx="6738938" cy="2990850"/>
          </a:xfrm>
          <a:prstGeom prst="rect">
            <a:avLst/>
          </a:prstGeom>
          <a:ln w="12700">
            <a:miter lim="400000"/>
          </a:ln>
        </p:spPr>
      </p:pic>
      <p:pic>
        <p:nvPicPr>
          <p:cNvPr id="69" name="09PreAlg LNHeader03-01.png"/>
          <p:cNvPicPr/>
          <p:nvPr/>
        </p:nvPicPr>
        <p:blipFill>
          <a:blip r:embed="rId8">
            <a:extLst/>
          </a:blip>
          <a:stretch>
            <a:fillRect/>
          </a:stretch>
        </p:blipFill>
        <p:spPr>
          <a:xfrm>
            <a:off x="0" y="-28575"/>
            <a:ext cx="1143001" cy="641351"/>
          </a:xfrm>
          <a:prstGeom prst="rect">
            <a:avLst/>
          </a:prstGeom>
          <a:ln w="12700">
            <a:miter lim="400000"/>
          </a:ln>
        </p:spPr>
      </p:pic>
      <p:pic>
        <p:nvPicPr>
          <p:cNvPr id="70" name="09PreAlg LTHeader03-01.png"/>
          <p:cNvPicPr/>
          <p:nvPr/>
        </p:nvPicPr>
        <p:blipFill>
          <a:blip r:embed="rId9">
            <a:extLst/>
          </a:blip>
          <a:stretch>
            <a:fillRect/>
          </a:stretch>
        </p:blipFill>
        <p:spPr>
          <a:xfrm>
            <a:off x="1819275" y="0"/>
            <a:ext cx="7324726" cy="419101"/>
          </a:xfrm>
          <a:prstGeom prst="rect">
            <a:avLst/>
          </a:prstGeom>
          <a:ln w="12700">
            <a:miter lim="400000"/>
          </a:ln>
        </p:spPr>
      </p:pic>
      <p:sp>
        <p:nvSpPr>
          <p:cNvPr id="71" name="Shape 7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9_Default Design">
    <p:spTree>
      <p:nvGrpSpPr>
        <p:cNvPr id="1" name=""/>
        <p:cNvGrpSpPr/>
        <p:nvPr/>
      </p:nvGrpSpPr>
      <p:grpSpPr>
        <a:xfrm>
          <a:off x="0" y="0"/>
          <a:ext cx="0" cy="0"/>
          <a:chOff x="0" y="0"/>
          <a:chExt cx="0" cy="0"/>
        </a:xfrm>
      </p:grpSpPr>
      <p:pic>
        <p:nvPicPr>
          <p:cNvPr id="7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7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7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7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7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78" name="09PreAlg LNHeader03-01.png"/>
          <p:cNvPicPr/>
          <p:nvPr/>
        </p:nvPicPr>
        <p:blipFill>
          <a:blip r:embed="rId7">
            <a:extLst/>
          </a:blip>
          <a:stretch>
            <a:fillRect/>
          </a:stretch>
        </p:blipFill>
        <p:spPr>
          <a:xfrm>
            <a:off x="0" y="-28575"/>
            <a:ext cx="1143001" cy="641351"/>
          </a:xfrm>
          <a:prstGeom prst="rect">
            <a:avLst/>
          </a:prstGeom>
          <a:ln w="12700">
            <a:miter lim="400000"/>
          </a:ln>
        </p:spPr>
      </p:pic>
      <p:pic>
        <p:nvPicPr>
          <p:cNvPr id="79" name="09PreAlg LTHeader03-01.png"/>
          <p:cNvPicPr/>
          <p:nvPr/>
        </p:nvPicPr>
        <p:blipFill>
          <a:blip r:embed="rId8">
            <a:extLst/>
          </a:blip>
          <a:stretch>
            <a:fillRect/>
          </a:stretch>
        </p:blipFill>
        <p:spPr>
          <a:xfrm>
            <a:off x="1819275" y="0"/>
            <a:ext cx="7324726" cy="419101"/>
          </a:xfrm>
          <a:prstGeom prst="rect">
            <a:avLst/>
          </a:prstGeom>
          <a:ln w="12700">
            <a:miter lim="400000"/>
          </a:ln>
        </p:spPr>
      </p:pic>
      <p:pic>
        <p:nvPicPr>
          <p:cNvPr id="80" name="Real World Ex_5.png"/>
          <p:cNvPicPr/>
          <p:nvPr/>
        </p:nvPicPr>
        <p:blipFill>
          <a:blip r:embed="rId9">
            <a:extLst/>
          </a:blip>
          <a:stretch>
            <a:fillRect/>
          </a:stretch>
        </p:blipFill>
        <p:spPr>
          <a:xfrm>
            <a:off x="581025" y="657225"/>
            <a:ext cx="6738938" cy="2990850"/>
          </a:xfrm>
          <a:prstGeom prst="rect">
            <a:avLst/>
          </a:prstGeom>
          <a:ln w="12700">
            <a:miter lim="400000"/>
          </a:ln>
        </p:spPr>
      </p:pic>
      <p:sp>
        <p:nvSpPr>
          <p:cNvPr id="81" name="Shape 8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 name="Lesson Menu.png"/>
          <p:cNvPicPr/>
          <p:nvPr/>
        </p:nvPicPr>
        <p:blipFill>
          <a:blip r:embed="rId3">
            <a:extLst/>
          </a:blip>
          <a:stretch>
            <a:fillRect/>
          </a:stretch>
        </p:blipFill>
        <p:spPr>
          <a:xfrm>
            <a:off x="809625" y="685800"/>
            <a:ext cx="3683001" cy="1100138"/>
          </a:xfrm>
          <a:prstGeom prst="rect">
            <a:avLst/>
          </a:prstGeom>
          <a:ln w="12700">
            <a:miter lim="400000"/>
          </a:ln>
        </p:spPr>
      </p:pic>
      <p:pic>
        <p:nvPicPr>
          <p:cNvPr id="4" name="09PreAlg LNHeader03-01.png"/>
          <p:cNvPicPr/>
          <p:nvPr/>
        </p:nvPicPr>
        <p:blipFill>
          <a:blip r:embed="rId4">
            <a:extLst/>
          </a:blip>
          <a:stretch>
            <a:fillRect/>
          </a:stretch>
        </p:blipFill>
        <p:spPr>
          <a:xfrm>
            <a:off x="0" y="-28575"/>
            <a:ext cx="1143001" cy="641351"/>
          </a:xfrm>
          <a:prstGeom prst="rect">
            <a:avLst/>
          </a:prstGeom>
          <a:ln w="12700">
            <a:miter lim="400000"/>
          </a:ln>
        </p:spPr>
      </p:pic>
      <p:pic>
        <p:nvPicPr>
          <p:cNvPr id="5" name="09PreAlg LTHeader03-01.png"/>
          <p:cNvPicPr/>
          <p:nvPr/>
        </p:nvPicPr>
        <p:blipFill>
          <a:blip r:embed="rId5">
            <a:extLst/>
          </a:blip>
          <a:stretch>
            <a:fillRect/>
          </a:stretch>
        </p:blipFill>
        <p:spPr>
          <a:xfrm>
            <a:off x="1819275" y="0"/>
            <a:ext cx="7324726" cy="419101"/>
          </a:xfrm>
          <a:prstGeom prst="rect">
            <a:avLst/>
          </a:prstGeom>
          <a:ln w="12700">
            <a:miter lim="400000"/>
          </a:ln>
        </p:spPr>
      </p:pic>
      <p:sp>
        <p:nvSpPr>
          <p:cNvPr id="6" name="Shape 6"/>
          <p:cNvSpPr/>
          <p:nvPr>
            <p:ph type="title"/>
          </p:nvPr>
        </p:nvSpPr>
        <p:spPr>
          <a:xfrm>
            <a:off x="5486400" y="6953250"/>
            <a:ext cx="3657600" cy="182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sz="1800">
                <a:uFillTx/>
              </a:defRPr>
            </a:pPr>
            <a:r>
              <a:rPr sz="1200">
                <a:uFill>
                  <a:solidFill/>
                </a:uFill>
              </a:rPr>
              <a:t>Title Text</a:t>
            </a:r>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spd="med" advClick="1"/>
  <p:txStyles>
    <p:titleStyle>
      <a:lvl1pPr algn="r">
        <a:defRPr sz="1200">
          <a:uFill>
            <a:solidFill/>
          </a:uFill>
          <a:latin typeface="+mn-lt"/>
          <a:ea typeface="+mn-ea"/>
          <a:cs typeface="+mn-cs"/>
          <a:sym typeface="Arial"/>
        </a:defRPr>
      </a:lvl1pPr>
      <a:lvl2pPr indent="228600" algn="r">
        <a:defRPr sz="1200">
          <a:uFill>
            <a:solidFill/>
          </a:uFill>
          <a:latin typeface="+mn-lt"/>
          <a:ea typeface="+mn-ea"/>
          <a:cs typeface="+mn-cs"/>
          <a:sym typeface="Arial"/>
        </a:defRPr>
      </a:lvl2pPr>
      <a:lvl3pPr indent="457200" algn="r">
        <a:defRPr sz="1200">
          <a:uFill>
            <a:solidFill/>
          </a:uFill>
          <a:latin typeface="+mn-lt"/>
          <a:ea typeface="+mn-ea"/>
          <a:cs typeface="+mn-cs"/>
          <a:sym typeface="Arial"/>
        </a:defRPr>
      </a:lvl3pPr>
      <a:lvl4pPr indent="685800" algn="r">
        <a:defRPr sz="1200">
          <a:uFill>
            <a:solidFill/>
          </a:uFill>
          <a:latin typeface="+mn-lt"/>
          <a:ea typeface="+mn-ea"/>
          <a:cs typeface="+mn-cs"/>
          <a:sym typeface="Arial"/>
        </a:defRPr>
      </a:lvl4pPr>
      <a:lvl5pPr indent="914400" algn="r">
        <a:defRPr sz="1200">
          <a:uFill>
            <a:solidFill/>
          </a:uFill>
          <a:latin typeface="+mn-lt"/>
          <a:ea typeface="+mn-ea"/>
          <a:cs typeface="+mn-cs"/>
          <a:sym typeface="Arial"/>
        </a:defRPr>
      </a:lvl5pPr>
      <a:lvl6pPr indent="1143000" algn="r">
        <a:defRPr sz="1200">
          <a:uFill>
            <a:solidFill/>
          </a:uFill>
          <a:latin typeface="+mn-lt"/>
          <a:ea typeface="+mn-ea"/>
          <a:cs typeface="+mn-cs"/>
          <a:sym typeface="Arial"/>
        </a:defRPr>
      </a:lvl6pPr>
      <a:lvl7pPr indent="1371600" algn="r">
        <a:defRPr sz="1200">
          <a:uFill>
            <a:solidFill/>
          </a:uFill>
          <a:latin typeface="+mn-lt"/>
          <a:ea typeface="+mn-ea"/>
          <a:cs typeface="+mn-cs"/>
          <a:sym typeface="Arial"/>
        </a:defRPr>
      </a:lvl7pPr>
      <a:lvl8pPr indent="1600200" algn="r">
        <a:defRPr sz="1200">
          <a:uFill>
            <a:solidFill/>
          </a:uFill>
          <a:latin typeface="+mn-lt"/>
          <a:ea typeface="+mn-ea"/>
          <a:cs typeface="+mn-cs"/>
          <a:sym typeface="Arial"/>
        </a:defRPr>
      </a:lvl8pPr>
      <a:lvl9pPr indent="1828800" algn="r">
        <a:defRPr sz="12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a:solidFill>
            <a:schemeClr val="tx1"/>
          </a:solidFill>
          <a:uFill>
            <a:solidFill/>
          </a:uFill>
          <a:latin typeface="+mn-lt"/>
          <a:ea typeface="+mn-ea"/>
          <a:cs typeface="+mn-cs"/>
          <a:sym typeface="Arial"/>
        </a:defRPr>
      </a:lvl1pPr>
      <a:lvl2pPr indent="228600" algn="ctr" defTabSz="584200">
        <a:defRPr>
          <a:solidFill>
            <a:schemeClr val="tx1"/>
          </a:solidFill>
          <a:uFill>
            <a:solidFill/>
          </a:uFill>
          <a:latin typeface="+mn-lt"/>
          <a:ea typeface="+mn-ea"/>
          <a:cs typeface="+mn-cs"/>
          <a:sym typeface="Arial"/>
        </a:defRPr>
      </a:lvl2pPr>
      <a:lvl3pPr indent="457200" algn="ctr" defTabSz="584200">
        <a:defRPr>
          <a:solidFill>
            <a:schemeClr val="tx1"/>
          </a:solidFill>
          <a:uFill>
            <a:solidFill/>
          </a:uFill>
          <a:latin typeface="+mn-lt"/>
          <a:ea typeface="+mn-ea"/>
          <a:cs typeface="+mn-cs"/>
          <a:sym typeface="Arial"/>
        </a:defRPr>
      </a:lvl3pPr>
      <a:lvl4pPr indent="685800" algn="ctr" defTabSz="584200">
        <a:defRPr>
          <a:solidFill>
            <a:schemeClr val="tx1"/>
          </a:solidFill>
          <a:uFill>
            <a:solidFill/>
          </a:uFill>
          <a:latin typeface="+mn-lt"/>
          <a:ea typeface="+mn-ea"/>
          <a:cs typeface="+mn-cs"/>
          <a:sym typeface="Arial"/>
        </a:defRPr>
      </a:lvl4pPr>
      <a:lvl5pPr indent="914400" algn="ctr" defTabSz="584200">
        <a:defRPr>
          <a:solidFill>
            <a:schemeClr val="tx1"/>
          </a:solidFill>
          <a:uFill>
            <a:solidFill/>
          </a:uFill>
          <a:latin typeface="+mn-lt"/>
          <a:ea typeface="+mn-ea"/>
          <a:cs typeface="+mn-cs"/>
          <a:sym typeface="Arial"/>
        </a:defRPr>
      </a:lvl5pPr>
      <a:lvl6pPr indent="1143000" algn="ctr" defTabSz="584200">
        <a:defRPr>
          <a:solidFill>
            <a:schemeClr val="tx1"/>
          </a:solidFill>
          <a:uFill>
            <a:solidFill/>
          </a:uFill>
          <a:latin typeface="+mn-lt"/>
          <a:ea typeface="+mn-ea"/>
          <a:cs typeface="+mn-cs"/>
          <a:sym typeface="Arial"/>
        </a:defRPr>
      </a:lvl6pPr>
      <a:lvl7pPr indent="1371600" algn="ctr" defTabSz="584200">
        <a:defRPr>
          <a:solidFill>
            <a:schemeClr val="tx1"/>
          </a:solidFill>
          <a:uFill>
            <a:solidFill/>
          </a:uFill>
          <a:latin typeface="+mn-lt"/>
          <a:ea typeface="+mn-ea"/>
          <a:cs typeface="+mn-cs"/>
          <a:sym typeface="Arial"/>
        </a:defRPr>
      </a:lvl7pPr>
      <a:lvl8pPr indent="1600200" algn="ctr" defTabSz="584200">
        <a:defRPr>
          <a:solidFill>
            <a:schemeClr val="tx1"/>
          </a:solidFill>
          <a:uFill>
            <a:solidFill/>
          </a:uFill>
          <a:latin typeface="+mn-lt"/>
          <a:ea typeface="+mn-ea"/>
          <a:cs typeface="+mn-cs"/>
          <a:sym typeface="Arial"/>
        </a:defRPr>
      </a:lvl8pPr>
      <a:lvl9pPr indent="1828800" algn="ctr" defTabSz="5842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 Id="rId3" Type="http://schemas.openxmlformats.org/officeDocument/2006/relationships/image" Target="../media/image3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 Id="rId3" Type="http://schemas.openxmlformats.org/officeDocument/2006/relationships/image" Target="../media/image1.jpeg"/><Relationship Id="rId4" Type="http://schemas.openxmlformats.org/officeDocument/2006/relationships/image" Target="../media/image3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1.jpeg"/><Relationship Id="rId4" Type="http://schemas.openxmlformats.org/officeDocument/2006/relationships/image" Target="../media/image4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1.jpeg"/><Relationship Id="rId4" Type="http://schemas.openxmlformats.org/officeDocument/2006/relationships/image" Target="../media/image44.png"/><Relationship Id="rId5" Type="http://schemas.openxmlformats.org/officeDocument/2006/relationships/image" Target="../media/image4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9.xml"/><Relationship Id="rId3" Type="http://schemas.openxmlformats.org/officeDocument/2006/relationships/slide" Target="slide10.xml"/><Relationship Id="rId4" Type="http://schemas.openxmlformats.org/officeDocument/2006/relationships/slide" Target="slide11.xml"/><Relationship Id="rId5" Type="http://schemas.openxmlformats.org/officeDocument/2006/relationships/slide" Target="slide14.xml"/><Relationship Id="rId6" Type="http://schemas.openxmlformats.org/officeDocument/2006/relationships/slide" Target="slide18.xml"/><Relationship Id="rId7" Type="http://schemas.openxmlformats.org/officeDocument/2006/relationships/slide" Target="slide19.xml"/><Relationship Id="rId8" Type="http://schemas.openxmlformats.org/officeDocument/2006/relationships/slide" Target="slide21.xml"/><Relationship Id="rId9" Type="http://schemas.openxmlformats.org/officeDocument/2006/relationships/slide" Target="slide2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6.jpeg"/><Relationship Id="rId6" Type="http://schemas.openxmlformats.org/officeDocument/2006/relationships/image" Target="../media/image50.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1.png"/><Relationship Id="rId3" Type="http://schemas.openxmlformats.org/officeDocument/2006/relationships/image" Target="../media/image7.jpeg"/><Relationship Id="rId4" Type="http://schemas.openxmlformats.org/officeDocument/2006/relationships/image" Target="../media/image52.png"/><Relationship Id="rId5" Type="http://schemas.openxmlformats.org/officeDocument/2006/relationships/image" Target="../media/image5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 Id="rId3" Type="http://schemas.openxmlformats.org/officeDocument/2006/relationships/image" Target="../media/image1.jpeg"/><Relationship Id="rId4" Type="http://schemas.openxmlformats.org/officeDocument/2006/relationships/image" Target="../media/image5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 Id="rId3" Type="http://schemas.openxmlformats.org/officeDocument/2006/relationships/image" Target="../media/image1.jpeg"/><Relationship Id="rId4" Type="http://schemas.openxmlformats.org/officeDocument/2006/relationships/image" Target="../media/image56.png"/><Relationship Id="rId5" Type="http://schemas.openxmlformats.org/officeDocument/2006/relationships/image" Target="../media/image5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8.png"/><Relationship Id="rId3" Type="http://schemas.openxmlformats.org/officeDocument/2006/relationships/image" Target="../media/image5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5.png"/><Relationship Id="rId3" Type="http://schemas.openxmlformats.org/officeDocument/2006/relationships/image" Target="../media/image1.jpeg"/><Relationship Id="rId4" Type="http://schemas.openxmlformats.org/officeDocument/2006/relationships/image" Target="../media/image60.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E6EB5"/>
        </a:solidFill>
      </p:bgPr>
    </p:bg>
    <p:spTree>
      <p:nvGrpSpPr>
        <p:cNvPr id="1" name=""/>
        <p:cNvGrpSpPr/>
        <p:nvPr/>
      </p:nvGrpSpPr>
      <p:grpSpPr>
        <a:xfrm>
          <a:off x="0" y="0"/>
          <a:ext cx="0" cy="0"/>
          <a:chOff x="0" y="0"/>
          <a:chExt cx="0" cy="0"/>
        </a:xfrm>
      </p:grpSpPr>
      <p:pic>
        <p:nvPicPr>
          <p:cNvPr id="105" name="09_Pre_Alg NA Splash Flash.jpg"/>
          <p:cNvPicPr/>
          <p:nvPr/>
        </p:nvPicPr>
        <p:blipFill>
          <a:blip r:embed="rId2">
            <a:extLst/>
          </a:blip>
          <a:stretch>
            <a:fillRect/>
          </a:stretch>
        </p:blipFill>
        <p:spPr>
          <a:xfrm>
            <a:off x="0" y="0"/>
            <a:ext cx="9144001" cy="6858001"/>
          </a:xfrm>
          <a:prstGeom prst="rect">
            <a:avLst/>
          </a:prstGeom>
          <a:ln w="12700">
            <a:miter lim="400000"/>
          </a:ln>
        </p:spPr>
      </p:pic>
      <p:sp>
        <p:nvSpPr>
          <p:cNvPr id="106" name="Shape 106"/>
          <p:cNvSpPr/>
          <p:nvPr>
            <p:ph type="title"/>
          </p:nvPr>
        </p:nvSpPr>
        <p:spPr>
          <a:prstGeom prst="rect">
            <a:avLst/>
          </a:prstGeom>
        </p:spPr>
        <p:txBody>
          <a:bodyPr/>
          <a:lstStyle/>
          <a:p>
            <a:pPr lvl="0">
              <a:defRPr sz="1800">
                <a:uFillTx/>
              </a:defRPr>
            </a:pPr>
            <a:r>
              <a:rPr sz="1200">
                <a:uFill>
                  <a:solidFill/>
                </a:uFill>
              </a:rPr>
              <a:t>Splash Screen</a:t>
            </a:r>
          </a:p>
        </p:txBody>
      </p:sp>
      <p:pic>
        <p:nvPicPr>
          <p:cNvPr id="107" name="09_Pre_Alg Splash Arm.png"/>
          <p:cNvPicPr/>
          <p:nvPr/>
        </p:nvPicPr>
        <p:blipFill>
          <a:blip r:embed="rId3">
            <a:extLst/>
          </a:blip>
          <a:srcRect l="18124" t="63333" r="60208" b="17778"/>
          <a:stretch>
            <a:fillRect/>
          </a:stretch>
        </p:blipFill>
        <p:spPr>
          <a:xfrm>
            <a:off x="4924425" y="4343400"/>
            <a:ext cx="1981200" cy="1295400"/>
          </a:xfrm>
          <a:prstGeom prst="rect">
            <a:avLst/>
          </a:prstGeom>
          <a:ln w="12700">
            <a:miter lim="400000"/>
          </a:ln>
        </p:spPr>
      </p:pic>
      <p:pic>
        <p:nvPicPr>
          <p:cNvPr id="108" name="09PreAlg LNHeader03-01.png"/>
          <p:cNvPicPr/>
          <p:nvPr/>
        </p:nvPicPr>
        <p:blipFill>
          <a:blip r:embed="rId4">
            <a:extLst/>
          </a:blip>
          <a:stretch>
            <a:fillRect/>
          </a:stretch>
        </p:blipFill>
        <p:spPr>
          <a:xfrm>
            <a:off x="5191125" y="4648200"/>
            <a:ext cx="1143001" cy="641351"/>
          </a:xfrm>
          <a:prstGeom prst="rect">
            <a:avLst/>
          </a:prstGeom>
          <a:ln w="12700">
            <a:miter lim="400000"/>
          </a:ln>
        </p:spPr>
      </p:pic>
      <p:pic>
        <p:nvPicPr>
          <p:cNvPr id="109" name="09PreAlg LTHeader03-01.png"/>
          <p:cNvPicPr/>
          <p:nvPr/>
        </p:nvPicPr>
        <p:blipFill>
          <a:blip r:embed="rId5">
            <a:extLst/>
          </a:blip>
          <a:stretch>
            <a:fillRect/>
          </a:stretch>
        </p:blipFill>
        <p:spPr>
          <a:xfrm>
            <a:off x="1819275" y="4884737"/>
            <a:ext cx="7324726" cy="4191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lvl="0">
              <a:defRPr sz="1800">
                <a:uFillTx/>
              </a:defRPr>
            </a:pPr>
            <a:r>
              <a:rPr sz="1200">
                <a:uFill>
                  <a:solidFill/>
                </a:uFill>
              </a:rPr>
              <a:t>Vocabulary</a:t>
            </a:r>
          </a:p>
        </p:txBody>
      </p:sp>
      <p:pic>
        <p:nvPicPr>
          <p:cNvPr id="164" name="New Vocab.png"/>
          <p:cNvPicPr/>
          <p:nvPr/>
        </p:nvPicPr>
        <p:blipFill>
          <a:blip r:embed="rId2">
            <a:extLst/>
          </a:blip>
          <a:stretch>
            <a:fillRect/>
          </a:stretch>
        </p:blipFill>
        <p:spPr>
          <a:xfrm>
            <a:off x="711200" y="742950"/>
            <a:ext cx="4241801" cy="895351"/>
          </a:xfrm>
          <a:prstGeom prst="rect">
            <a:avLst/>
          </a:prstGeom>
          <a:ln w="12700">
            <a:miter lim="400000"/>
          </a:ln>
        </p:spPr>
      </p:pic>
      <p:sp>
        <p:nvSpPr>
          <p:cNvPr id="165" name="Shape 165"/>
          <p:cNvSpPr/>
          <p:nvPr/>
        </p:nvSpPr>
        <p:spPr>
          <a:xfrm>
            <a:off x="812800" y="18288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terminating decimal</a:t>
            </a:r>
          </a:p>
        </p:txBody>
      </p:sp>
      <p:sp>
        <p:nvSpPr>
          <p:cNvPr id="166" name="Shape 166"/>
          <p:cNvSpPr/>
          <p:nvPr/>
        </p:nvSpPr>
        <p:spPr>
          <a:xfrm>
            <a:off x="812800" y="2466975"/>
            <a:ext cx="7632700" cy="990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6715" indent="-346075">
              <a:lnSpc>
                <a:spcPct val="90000"/>
              </a:lnSpc>
              <a:spcBef>
                <a:spcPts val="900"/>
              </a:spcBef>
              <a:buClr>
                <a:srgbClr val="000000"/>
              </a:buClr>
              <a:buSzPct val="100000"/>
              <a:buFont typeface="Arial"/>
              <a:buChar char="•"/>
              <a:defRPr>
                <a:uFillTx/>
              </a:defRPr>
            </a:pPr>
            <a:r>
              <a:rPr sz="2800">
                <a:uFill>
                  <a:solidFill/>
                </a:uFill>
              </a:rPr>
              <a:t>repeating decimal</a:t>
            </a:r>
            <a:endParaRPr sz="2800">
              <a:uFill>
                <a:solidFill/>
              </a:uFill>
            </a:endParaRPr>
          </a:p>
          <a:p>
            <a:pPr lvl="0" marL="386715" indent="-346075">
              <a:lnSpc>
                <a:spcPct val="90000"/>
              </a:lnSpc>
              <a:spcBef>
                <a:spcPts val="900"/>
              </a:spcBef>
              <a:buClr>
                <a:srgbClr val="000000"/>
              </a:buClr>
              <a:buSzPct val="100000"/>
              <a:buFont typeface="Arial"/>
              <a:buChar char="•"/>
              <a:defRPr>
                <a:uFillTx/>
              </a:defRPr>
            </a:pPr>
            <a:r>
              <a:rPr sz="2800">
                <a:uFill>
                  <a:solidFill/>
                </a:uFill>
              </a:rPr>
              <a:t>bar notation</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4"/>
                                        </p:tgtEl>
                                        <p:attrNameLst>
                                          <p:attrName>style.visibility</p:attrName>
                                        </p:attrNameLst>
                                      </p:cBhvr>
                                      <p:to>
                                        <p:strVal val="visible"/>
                                      </p:to>
                                    </p:set>
                                    <p:animEffect filter="wipe(left)" transition="in">
                                      <p:cBhvr>
                                        <p:cTn id="7" dur="500"/>
                                        <p:tgtEl>
                                          <p:spTgt spid="164"/>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65"/>
                                        </p:tgtEl>
                                        <p:attrNameLst>
                                          <p:attrName>style.visibility</p:attrName>
                                        </p:attrNameLst>
                                      </p:cBhvr>
                                      <p:to>
                                        <p:strVal val="visible"/>
                                      </p:to>
                                    </p:set>
                                    <p:animEffect filter="wipe(left)" transition="in">
                                      <p:cBhvr>
                                        <p:cTn id="11" dur="500"/>
                                        <p:tgtEl>
                                          <p:spTgt spid="165"/>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66">
                                            <p:bg/>
                                          </p:spTgt>
                                        </p:tgtEl>
                                        <p:attrNameLst>
                                          <p:attrName>style.visibility</p:attrName>
                                        </p:attrNameLst>
                                      </p:cBhvr>
                                      <p:to>
                                        <p:strVal val="visible"/>
                                      </p:to>
                                    </p:set>
                                    <p:animEffect filter="wipe(left)" transition="in">
                                      <p:cBhvr>
                                        <p:cTn id="16" dur="500"/>
                                        <p:tgtEl>
                                          <p:spTgt spid="166">
                                            <p:bg/>
                                          </p:spTgt>
                                        </p:tgtEl>
                                      </p:cBhvr>
                                    </p:animEffect>
                                  </p:childTnLst>
                                </p:cTn>
                              </p:par>
                              <p:par>
                                <p:cTn id="17" presetClass="entr" presetSubtype="8" presetID="22" grpId="3" fill="hold">
                                  <p:stCondLst>
                                    <p:cond delay="0"/>
                                  </p:stCondLst>
                                  <p:iterate type="el" backwards="0">
                                    <p:tmAbs val="0"/>
                                  </p:iterate>
                                  <p:childTnLst>
                                    <p:set>
                                      <p:cBhvr>
                                        <p:cTn id="18" fill="hold"/>
                                        <p:tgtEl>
                                          <p:spTgt spid="166">
                                            <p:txEl>
                                              <p:pRg st="0" end="0"/>
                                            </p:txEl>
                                          </p:spTgt>
                                        </p:tgtEl>
                                        <p:attrNameLst>
                                          <p:attrName>style.visibility</p:attrName>
                                        </p:attrNameLst>
                                      </p:cBhvr>
                                      <p:to>
                                        <p:strVal val="visible"/>
                                      </p:to>
                                    </p:set>
                                    <p:animEffect filter="wipe(left)" transition="in">
                                      <p:cBhvr>
                                        <p:cTn id="19" dur="500"/>
                                        <p:tgtEl>
                                          <p:spTgt spid="16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3" fill="hold">
                                  <p:stCondLst>
                                    <p:cond delay="0"/>
                                  </p:stCondLst>
                                  <p:iterate type="el" backwards="0">
                                    <p:tmAbs val="0"/>
                                  </p:iterate>
                                  <p:childTnLst>
                                    <p:set>
                                      <p:cBhvr>
                                        <p:cTn id="23" fill="hold"/>
                                        <p:tgtEl>
                                          <p:spTgt spid="166">
                                            <p:txEl>
                                              <p:pRg st="1" end="1"/>
                                            </p:txEl>
                                          </p:spTgt>
                                        </p:tgtEl>
                                        <p:attrNameLst>
                                          <p:attrName>style.visibility</p:attrName>
                                        </p:attrNameLst>
                                      </p:cBhvr>
                                      <p:to>
                                        <p:strVal val="visible"/>
                                      </p:to>
                                    </p:set>
                                    <p:animEffect filter="wipe(left)" transition="in">
                                      <p:cBhvr>
                                        <p:cTn id="24" dur="500"/>
                                        <p:tgtEl>
                                          <p:spTgt spid="16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2"/>
      <p:bldP build="whole" bldLvl="1" animBg="1" rev="0" advAuto="0" spid="164" grpId="1"/>
      <p:bldP build="p" bldLvl="5" animBg="1" rev="0" advAuto="0" spid="166"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prstGeom prst="rect">
            <a:avLst/>
          </a:prstGeom>
        </p:spPr>
        <p:txBody>
          <a:bodyPr/>
          <a:lstStyle/>
          <a:p>
            <a:pPr lvl="0">
              <a:defRPr sz="1800">
                <a:uFillTx/>
              </a:defRPr>
            </a:pPr>
            <a:r>
              <a:rPr sz="1200">
                <a:uFill>
                  <a:solidFill/>
                </a:uFill>
              </a:rPr>
              <a:t>Example 1</a:t>
            </a:r>
          </a:p>
        </p:txBody>
      </p:sp>
      <p:sp>
        <p:nvSpPr>
          <p:cNvPr id="169" name="Shape 169"/>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a Fraction as a Terminating Decimal</a:t>
            </a:r>
          </a:p>
        </p:txBody>
      </p:sp>
      <p:sp>
        <p:nvSpPr>
          <p:cNvPr id="170" name="Shape 170"/>
          <p:cNvSpPr/>
          <p:nvPr/>
        </p:nvSpPr>
        <p:spPr>
          <a:xfrm>
            <a:off x="533400" y="2209800"/>
            <a:ext cx="80899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0068AD"/>
              </a:buClr>
              <a:buFont typeface="Arial"/>
              <a:defRPr>
                <a:uFillTx/>
              </a:defRPr>
            </a:pPr>
            <a:r>
              <a:rPr b="1" sz="2400">
                <a:solidFill>
                  <a:srgbClr val="0068AD"/>
                </a:solidFill>
                <a:uFill>
                  <a:solidFill>
                    <a:srgbClr val="0068AD"/>
                  </a:solidFill>
                </a:uFill>
              </a:rPr>
              <a:t>Method 1</a:t>
            </a:r>
            <a:r>
              <a:rPr sz="2400">
                <a:uFill>
                  <a:solidFill/>
                </a:uFill>
              </a:rPr>
              <a:t> Use paper and pencil.</a:t>
            </a:r>
          </a:p>
        </p:txBody>
      </p:sp>
      <p:pic>
        <p:nvPicPr>
          <p:cNvPr id="171" name="PALG_71.png"/>
          <p:cNvPicPr/>
          <p:nvPr/>
        </p:nvPicPr>
        <p:blipFill>
          <a:blip r:embed="rId2">
            <a:extLst/>
          </a:blip>
          <a:stretch>
            <a:fillRect/>
          </a:stretch>
        </p:blipFill>
        <p:spPr>
          <a:xfrm>
            <a:off x="952500" y="1343025"/>
            <a:ext cx="3190875" cy="777875"/>
          </a:xfrm>
          <a:prstGeom prst="rect">
            <a:avLst/>
          </a:prstGeom>
          <a:ln w="12700">
            <a:miter lim="400000"/>
          </a:ln>
        </p:spPr>
      </p:pic>
      <p:pic>
        <p:nvPicPr>
          <p:cNvPr id="172" name="PALG_72.png"/>
          <p:cNvPicPr/>
          <p:nvPr/>
        </p:nvPicPr>
        <p:blipFill>
          <a:blip r:embed="rId3">
            <a:extLst/>
          </a:blip>
          <a:srcRect l="0" t="35754" r="0" b="0"/>
          <a:stretch>
            <a:fillRect/>
          </a:stretch>
        </p:blipFill>
        <p:spPr>
          <a:xfrm>
            <a:off x="2686050" y="3033712"/>
            <a:ext cx="1481138" cy="547688"/>
          </a:xfrm>
          <a:prstGeom prst="rect">
            <a:avLst/>
          </a:prstGeom>
          <a:ln w="12700">
            <a:miter lim="400000"/>
          </a:ln>
        </p:spPr>
      </p:pic>
      <p:pic>
        <p:nvPicPr>
          <p:cNvPr id="173" name="PALG_72.png"/>
          <p:cNvPicPr/>
          <p:nvPr/>
        </p:nvPicPr>
        <p:blipFill>
          <a:blip r:embed="rId3">
            <a:extLst/>
          </a:blip>
          <a:srcRect l="28295" t="0" r="27651" b="59217"/>
          <a:stretch>
            <a:fillRect/>
          </a:stretch>
        </p:blipFill>
        <p:spPr>
          <a:xfrm>
            <a:off x="3100387" y="2733675"/>
            <a:ext cx="652463" cy="347663"/>
          </a:xfrm>
          <a:prstGeom prst="rect">
            <a:avLst/>
          </a:prstGeom>
          <a:ln w="12700">
            <a:miter lim="400000"/>
          </a:ln>
        </p:spPr>
      </p:pic>
      <p:grpSp>
        <p:nvGrpSpPr>
          <p:cNvPr id="176" name="Group 176"/>
          <p:cNvGrpSpPr/>
          <p:nvPr/>
        </p:nvGrpSpPr>
        <p:grpSpPr>
          <a:xfrm>
            <a:off x="4267200" y="4819692"/>
            <a:ext cx="4359275" cy="800016"/>
            <a:chOff x="0" y="12742"/>
            <a:chExt cx="4359275" cy="800015"/>
          </a:xfrm>
        </p:grpSpPr>
        <p:sp>
          <p:nvSpPr>
            <p:cNvPr id="174" name="Shape 174"/>
            <p:cNvSpPr/>
            <p:nvPr/>
          </p:nvSpPr>
          <p:spPr>
            <a:xfrm flipH="1">
              <a:off x="0" y="477837"/>
              <a:ext cx="1371600" cy="1588"/>
            </a:xfrm>
            <a:prstGeom prst="line">
              <a:avLst/>
            </a:prstGeom>
            <a:noFill/>
            <a:ln w="31750" cap="flat">
              <a:solidFill>
                <a:srgbClr val="E9332C"/>
              </a:solidFill>
              <a:prstDash val="solid"/>
              <a:round/>
              <a:tailEnd type="triangle" w="med" len="med"/>
            </a:ln>
            <a:effectLst/>
          </p:spPr>
          <p:txBody>
            <a:bodyPr wrap="square" lIns="0" tIns="0" rIns="0" bIns="0" numCol="1" anchor="t">
              <a:noAutofit/>
            </a:bodyPr>
            <a:lstStyle/>
            <a:p>
              <a:pPr lvl="0" marL="0" marR="0" defTabSz="457200">
                <a:defRPr sz="1200">
                  <a:uFillTx/>
                  <a:latin typeface="Helvetica"/>
                  <a:ea typeface="Helvetica"/>
                  <a:cs typeface="Helvetica"/>
                  <a:sym typeface="Helvetica"/>
                </a:defRPr>
              </a:pPr>
            </a:p>
          </p:txBody>
        </p:sp>
        <p:sp>
          <p:nvSpPr>
            <p:cNvPr id="175" name="Shape 175"/>
            <p:cNvSpPr/>
            <p:nvPr/>
          </p:nvSpPr>
          <p:spPr>
            <a:xfrm>
              <a:off x="993775" y="12742"/>
              <a:ext cx="3365500" cy="800016"/>
            </a:xfrm>
            <a:prstGeom prst="rect">
              <a:avLst/>
            </a:prstGeom>
            <a:solidFill>
              <a:srgbClr val="FFD300"/>
            </a:solidFill>
            <a:ln w="31750" cap="flat">
              <a:solidFill>
                <a:srgbClr val="E9332C"/>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nSpc>
                  <a:spcPct val="90000"/>
                </a:lnSpc>
                <a:spcBef>
                  <a:spcPts val="1400"/>
                </a:spcBef>
                <a:buClr>
                  <a:srgbClr val="000000"/>
                </a:buClr>
                <a:buFont typeface="Arial"/>
                <a:defRPr sz="2400"/>
              </a:lvl1pPr>
            </a:lstStyle>
            <a:p>
              <a:pPr lvl="0">
                <a:defRPr sz="1800">
                  <a:uFillTx/>
                </a:defRPr>
              </a:pPr>
              <a:r>
                <a:rPr sz="2400">
                  <a:uFill>
                    <a:solidFill/>
                  </a:uFill>
                </a:rPr>
                <a:t>Division ends when the remainder is 0.</a:t>
              </a:r>
            </a:p>
          </p:txBody>
        </p:sp>
      </p:grpSp>
      <p:pic>
        <p:nvPicPr>
          <p:cNvPr id="177" name="Prealg_eq_89.png"/>
          <p:cNvPicPr/>
          <p:nvPr/>
        </p:nvPicPr>
        <p:blipFill>
          <a:blip r:embed="rId4">
            <a:extLst/>
          </a:blip>
          <a:srcRect l="0" t="26347" r="0" b="62199"/>
          <a:stretch>
            <a:fillRect/>
          </a:stretch>
        </p:blipFill>
        <p:spPr>
          <a:xfrm>
            <a:off x="3028950" y="3505200"/>
            <a:ext cx="776288" cy="401638"/>
          </a:xfrm>
          <a:prstGeom prst="rect">
            <a:avLst/>
          </a:prstGeom>
          <a:ln w="12700">
            <a:miter lim="400000"/>
          </a:ln>
        </p:spPr>
      </p:pic>
      <p:pic>
        <p:nvPicPr>
          <p:cNvPr id="178" name="Prealg_eq_89.png"/>
          <p:cNvPicPr/>
          <p:nvPr/>
        </p:nvPicPr>
        <p:blipFill>
          <a:blip r:embed="rId4">
            <a:extLst/>
          </a:blip>
          <a:srcRect l="0" t="38841" r="0" b="51878"/>
          <a:stretch>
            <a:fillRect/>
          </a:stretch>
        </p:blipFill>
        <p:spPr>
          <a:xfrm>
            <a:off x="3524250" y="3838575"/>
            <a:ext cx="776288" cy="325438"/>
          </a:xfrm>
          <a:prstGeom prst="rect">
            <a:avLst/>
          </a:prstGeom>
          <a:ln w="12700">
            <a:miter lim="400000"/>
          </a:ln>
        </p:spPr>
      </p:pic>
      <p:pic>
        <p:nvPicPr>
          <p:cNvPr id="179" name="Prealg_eq_89.png"/>
          <p:cNvPicPr/>
          <p:nvPr/>
        </p:nvPicPr>
        <p:blipFill>
          <a:blip r:embed="rId4">
            <a:extLst/>
          </a:blip>
          <a:srcRect l="0" t="51878" r="0" b="37754"/>
          <a:stretch>
            <a:fillRect/>
          </a:stretch>
        </p:blipFill>
        <p:spPr>
          <a:xfrm>
            <a:off x="3381375" y="4143375"/>
            <a:ext cx="776288" cy="363538"/>
          </a:xfrm>
          <a:prstGeom prst="rect">
            <a:avLst/>
          </a:prstGeom>
          <a:ln w="12700">
            <a:miter lim="400000"/>
          </a:ln>
        </p:spPr>
      </p:pic>
      <p:pic>
        <p:nvPicPr>
          <p:cNvPr id="180" name="Prealg_eq_89.png"/>
          <p:cNvPicPr/>
          <p:nvPr/>
        </p:nvPicPr>
        <p:blipFill>
          <a:blip r:embed="rId4">
            <a:extLst/>
          </a:blip>
          <a:srcRect l="0" t="64915" r="0" b="26347"/>
          <a:stretch>
            <a:fillRect/>
          </a:stretch>
        </p:blipFill>
        <p:spPr>
          <a:xfrm>
            <a:off x="3725862" y="4522787"/>
            <a:ext cx="776288" cy="306388"/>
          </a:xfrm>
          <a:prstGeom prst="rect">
            <a:avLst/>
          </a:prstGeom>
          <a:ln w="12700">
            <a:miter lim="400000"/>
          </a:ln>
        </p:spPr>
      </p:pic>
      <p:pic>
        <p:nvPicPr>
          <p:cNvPr id="181" name="Prealg_eq_89.png"/>
          <p:cNvPicPr/>
          <p:nvPr/>
        </p:nvPicPr>
        <p:blipFill>
          <a:blip r:embed="rId4">
            <a:extLst/>
          </a:blip>
          <a:srcRect l="0" t="77954" r="0" b="11135"/>
          <a:stretch>
            <a:fillRect/>
          </a:stretch>
        </p:blipFill>
        <p:spPr>
          <a:xfrm>
            <a:off x="3549650" y="4829175"/>
            <a:ext cx="776288" cy="382588"/>
          </a:xfrm>
          <a:prstGeom prst="rect">
            <a:avLst/>
          </a:prstGeom>
          <a:ln w="12700">
            <a:miter lim="400000"/>
          </a:ln>
        </p:spPr>
      </p:pic>
      <p:pic>
        <p:nvPicPr>
          <p:cNvPr id="182" name="Prealg_eq_89.png"/>
          <p:cNvPicPr/>
          <p:nvPr/>
        </p:nvPicPr>
        <p:blipFill>
          <a:blip r:embed="rId4">
            <a:extLst/>
          </a:blip>
          <a:srcRect l="0" t="90448" r="68711" b="1086"/>
          <a:stretch>
            <a:fillRect/>
          </a:stretch>
        </p:blipFill>
        <p:spPr>
          <a:xfrm>
            <a:off x="3902075" y="5160962"/>
            <a:ext cx="242888" cy="296863"/>
          </a:xfrm>
          <a:prstGeom prst="rect">
            <a:avLst/>
          </a:prstGeom>
          <a:ln w="12700">
            <a:miter lim="400000"/>
          </a:ln>
        </p:spPr>
      </p:pic>
      <p:pic>
        <p:nvPicPr>
          <p:cNvPr id="183" name="PALG_72.png"/>
          <p:cNvPicPr/>
          <p:nvPr/>
        </p:nvPicPr>
        <p:blipFill>
          <a:blip r:embed="rId3">
            <a:extLst/>
          </a:blip>
          <a:srcRect l="71382" t="0" r="15434" b="61453"/>
          <a:stretch>
            <a:fillRect/>
          </a:stretch>
        </p:blipFill>
        <p:spPr>
          <a:xfrm>
            <a:off x="3752850" y="2728909"/>
            <a:ext cx="195263" cy="328616"/>
          </a:xfrm>
          <a:prstGeom prst="rect">
            <a:avLst/>
          </a:prstGeom>
          <a:ln w="12700">
            <a:miter lim="400000"/>
          </a:ln>
        </p:spPr>
      </p:pic>
      <p:pic>
        <p:nvPicPr>
          <p:cNvPr id="184" name="PALG_72.png"/>
          <p:cNvPicPr/>
          <p:nvPr/>
        </p:nvPicPr>
        <p:blipFill>
          <a:blip r:embed="rId3">
            <a:extLst/>
          </a:blip>
          <a:srcRect l="82957" t="0" r="1286" b="62570"/>
          <a:stretch>
            <a:fillRect/>
          </a:stretch>
        </p:blipFill>
        <p:spPr>
          <a:xfrm>
            <a:off x="3924300" y="2728914"/>
            <a:ext cx="233363" cy="319086"/>
          </a:xfrm>
          <a:prstGeom prst="rect">
            <a:avLst/>
          </a:prstGeom>
          <a:ln w="12700">
            <a:miter lim="400000"/>
          </a:ln>
        </p:spPr>
      </p:pic>
      <p:sp>
        <p:nvSpPr>
          <p:cNvPr id="185" name="Shape 185"/>
          <p:cNvSpPr/>
          <p:nvPr/>
        </p:nvSpPr>
        <p:spPr>
          <a:xfrm>
            <a:off x="5260975" y="2698749"/>
            <a:ext cx="3365500" cy="1460501"/>
          </a:xfrm>
          <a:prstGeom prst="rect">
            <a:avLst/>
          </a:prstGeom>
          <a:ln w="31750">
            <a:solidFill>
              <a:srgbClr val="E9332C"/>
            </a:solidFill>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90000"/>
              </a:lnSpc>
              <a:spcBef>
                <a:spcPts val="1400"/>
              </a:spcBef>
              <a:buClr>
                <a:srgbClr val="000000"/>
              </a:buClr>
              <a:buFont typeface="Arial"/>
              <a:defRPr sz="2400"/>
            </a:lvl1pPr>
          </a:lstStyle>
          <a:p>
            <a:pPr lvl="0">
              <a:defRPr sz="1800">
                <a:uFillTx/>
              </a:defRPr>
            </a:pPr>
            <a:r>
              <a:rPr sz="2400">
                <a:uFill>
                  <a:solidFill/>
                </a:uFill>
              </a:rPr>
              <a:t>Place the decimal point. Annex zeros and divide as with whole numbers.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wipe(left)" transition="in">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70">
                                            <p:bg/>
                                          </p:spTgt>
                                        </p:tgtEl>
                                        <p:attrNameLst>
                                          <p:attrName>style.visibility</p:attrName>
                                        </p:attrNameLst>
                                      </p:cBhvr>
                                      <p:to>
                                        <p:strVal val="visible"/>
                                      </p:to>
                                    </p:set>
                                    <p:animEffect filter="wipe(left)" transition="in">
                                      <p:cBhvr>
                                        <p:cTn id="12" dur="500"/>
                                        <p:tgtEl>
                                          <p:spTgt spid="170">
                                            <p:bg/>
                                          </p:spTgt>
                                        </p:tgtEl>
                                      </p:cBhvr>
                                    </p:animEffect>
                                  </p:childTnLst>
                                </p:cTn>
                              </p:par>
                              <p:par>
                                <p:cTn id="13" presetClass="entr" presetSubtype="8" presetID="22" grpId="2" fill="hold">
                                  <p:stCondLst>
                                    <p:cond delay="0"/>
                                  </p:stCondLst>
                                  <p:iterate type="el" backwards="0">
                                    <p:tmAbs val="0"/>
                                  </p:iterate>
                                  <p:childTnLst>
                                    <p:set>
                                      <p:cBhvr>
                                        <p:cTn id="14" fill="hold"/>
                                        <p:tgtEl>
                                          <p:spTgt spid="170">
                                            <p:txEl>
                                              <p:pRg st="0" end="0"/>
                                            </p:txEl>
                                          </p:spTgt>
                                        </p:tgtEl>
                                        <p:attrNameLst>
                                          <p:attrName>style.visibility</p:attrName>
                                        </p:attrNameLst>
                                      </p:cBhvr>
                                      <p:to>
                                        <p:strVal val="visible"/>
                                      </p:to>
                                    </p:set>
                                    <p:animEffect filter="wipe(left)" transition="in">
                                      <p:cBhvr>
                                        <p:cTn id="15" dur="500"/>
                                        <p:tgtEl>
                                          <p:spTgt spid="17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172"/>
                                        </p:tgtEl>
                                        <p:attrNameLst>
                                          <p:attrName>style.visibility</p:attrName>
                                        </p:attrNameLst>
                                      </p:cBhvr>
                                      <p:to>
                                        <p:strVal val="visible"/>
                                      </p:to>
                                    </p:set>
                                    <p:animEffect filter="wipe(left)" transition="in">
                                      <p:cBhvr>
                                        <p:cTn id="20" dur="500"/>
                                        <p:tgtEl>
                                          <p:spTgt spid="172"/>
                                        </p:tgtEl>
                                      </p:cBhvr>
                                    </p:animEffect>
                                  </p:childTnLst>
                                </p:cTn>
                              </p:par>
                            </p:childTnLst>
                          </p:cTn>
                        </p:par>
                        <p:par>
                          <p:cTn id="21" fill="hold">
                            <p:stCondLst>
                              <p:cond delay="500"/>
                            </p:stCondLst>
                            <p:childTnLst>
                              <p:par>
                                <p:cTn id="22" nodeType="afterEffect" presetClass="entr" presetSubtype="8" presetID="22" grpId="4" fill="hold">
                                  <p:stCondLst>
                                    <p:cond delay="0"/>
                                  </p:stCondLst>
                                  <p:iterate type="el" backwards="0">
                                    <p:tmAbs val="0"/>
                                  </p:iterate>
                                  <p:childTnLst>
                                    <p:set>
                                      <p:cBhvr>
                                        <p:cTn id="23" fill="hold"/>
                                        <p:tgtEl>
                                          <p:spTgt spid="185"/>
                                        </p:tgtEl>
                                        <p:attrNameLst>
                                          <p:attrName>style.visibility</p:attrName>
                                        </p:attrNameLst>
                                      </p:cBhvr>
                                      <p:to>
                                        <p:strVal val="visible"/>
                                      </p:to>
                                    </p:set>
                                    <p:animEffect filter="wipe(left)" transition="in">
                                      <p:cBhvr>
                                        <p:cTn id="24" dur="500"/>
                                        <p:tgtEl>
                                          <p:spTgt spid="185"/>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5" fill="hold">
                                  <p:stCondLst>
                                    <p:cond delay="0"/>
                                  </p:stCondLst>
                                  <p:iterate type="el" backwards="0">
                                    <p:tmAbs val="0"/>
                                  </p:iterate>
                                  <p:childTnLst>
                                    <p:set>
                                      <p:cBhvr>
                                        <p:cTn id="28" fill="hold"/>
                                        <p:tgtEl>
                                          <p:spTgt spid="173"/>
                                        </p:tgtEl>
                                        <p:attrNameLst>
                                          <p:attrName>style.visibility</p:attrName>
                                        </p:attrNameLst>
                                      </p:cBhvr>
                                      <p:to>
                                        <p:strVal val="visible"/>
                                      </p:to>
                                    </p:set>
                                    <p:animEffect filter="wipe(left)" transition="in">
                                      <p:cBhvr>
                                        <p:cTn id="29" dur="500"/>
                                        <p:tgtEl>
                                          <p:spTgt spid="173"/>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6" fill="hold">
                                  <p:stCondLst>
                                    <p:cond delay="0"/>
                                  </p:stCondLst>
                                  <p:iterate type="el" backwards="0">
                                    <p:tmAbs val="0"/>
                                  </p:iterate>
                                  <p:childTnLst>
                                    <p:set>
                                      <p:cBhvr>
                                        <p:cTn id="33" fill="hold"/>
                                        <p:tgtEl>
                                          <p:spTgt spid="177"/>
                                        </p:tgtEl>
                                        <p:attrNameLst>
                                          <p:attrName>style.visibility</p:attrName>
                                        </p:attrNameLst>
                                      </p:cBhvr>
                                      <p:to>
                                        <p:strVal val="visible"/>
                                      </p:to>
                                    </p:set>
                                    <p:animEffect filter="wipe(left)" transition="in">
                                      <p:cBhvr>
                                        <p:cTn id="34" dur="500"/>
                                        <p:tgtEl>
                                          <p:spTgt spid="177"/>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8" presetID="22" grpId="7" fill="hold">
                                  <p:stCondLst>
                                    <p:cond delay="0"/>
                                  </p:stCondLst>
                                  <p:iterate type="el" backwards="0">
                                    <p:tmAbs val="0"/>
                                  </p:iterate>
                                  <p:childTnLst>
                                    <p:set>
                                      <p:cBhvr>
                                        <p:cTn id="38" fill="hold"/>
                                        <p:tgtEl>
                                          <p:spTgt spid="178"/>
                                        </p:tgtEl>
                                        <p:attrNameLst>
                                          <p:attrName>style.visibility</p:attrName>
                                        </p:attrNameLst>
                                      </p:cBhvr>
                                      <p:to>
                                        <p:strVal val="visible"/>
                                      </p:to>
                                    </p:set>
                                    <p:animEffect filter="wipe(left)" transition="in">
                                      <p:cBhvr>
                                        <p:cTn id="39" dur="500"/>
                                        <p:tgtEl>
                                          <p:spTgt spid="178"/>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8" presetID="22" grpId="8" fill="hold">
                                  <p:stCondLst>
                                    <p:cond delay="0"/>
                                  </p:stCondLst>
                                  <p:iterate type="el" backwards="0">
                                    <p:tmAbs val="0"/>
                                  </p:iterate>
                                  <p:childTnLst>
                                    <p:set>
                                      <p:cBhvr>
                                        <p:cTn id="43" fill="hold"/>
                                        <p:tgtEl>
                                          <p:spTgt spid="183"/>
                                        </p:tgtEl>
                                        <p:attrNameLst>
                                          <p:attrName>style.visibility</p:attrName>
                                        </p:attrNameLst>
                                      </p:cBhvr>
                                      <p:to>
                                        <p:strVal val="visible"/>
                                      </p:to>
                                    </p:set>
                                    <p:animEffect filter="wipe(left)" transition="in">
                                      <p:cBhvr>
                                        <p:cTn id="44" dur="500"/>
                                        <p:tgtEl>
                                          <p:spTgt spid="183"/>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8" presetID="22" grpId="9" fill="hold">
                                  <p:stCondLst>
                                    <p:cond delay="0"/>
                                  </p:stCondLst>
                                  <p:iterate type="el" backwards="0">
                                    <p:tmAbs val="0"/>
                                  </p:iterate>
                                  <p:childTnLst>
                                    <p:set>
                                      <p:cBhvr>
                                        <p:cTn id="48" fill="hold"/>
                                        <p:tgtEl>
                                          <p:spTgt spid="179"/>
                                        </p:tgtEl>
                                        <p:attrNameLst>
                                          <p:attrName>style.visibility</p:attrName>
                                        </p:attrNameLst>
                                      </p:cBhvr>
                                      <p:to>
                                        <p:strVal val="visible"/>
                                      </p:to>
                                    </p:set>
                                    <p:animEffect filter="wipe(left)" transition="in">
                                      <p:cBhvr>
                                        <p:cTn id="49" dur="500"/>
                                        <p:tgtEl>
                                          <p:spTgt spid="179"/>
                                        </p:tgtEl>
                                      </p:cBhvr>
                                    </p:animEffec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8" presetID="22" grpId="10" fill="hold">
                                  <p:stCondLst>
                                    <p:cond delay="0"/>
                                  </p:stCondLst>
                                  <p:iterate type="el" backwards="0">
                                    <p:tmAbs val="0"/>
                                  </p:iterate>
                                  <p:childTnLst>
                                    <p:set>
                                      <p:cBhvr>
                                        <p:cTn id="53" fill="hold"/>
                                        <p:tgtEl>
                                          <p:spTgt spid="180"/>
                                        </p:tgtEl>
                                        <p:attrNameLst>
                                          <p:attrName>style.visibility</p:attrName>
                                        </p:attrNameLst>
                                      </p:cBhvr>
                                      <p:to>
                                        <p:strVal val="visible"/>
                                      </p:to>
                                    </p:set>
                                    <p:animEffect filter="wipe(left)" transition="in">
                                      <p:cBhvr>
                                        <p:cTn id="54" dur="500"/>
                                        <p:tgtEl>
                                          <p:spTgt spid="180"/>
                                        </p:tgtEl>
                                      </p:cBhvr>
                                    </p:animEffec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8" presetID="22" grpId="11" fill="hold">
                                  <p:stCondLst>
                                    <p:cond delay="0"/>
                                  </p:stCondLst>
                                  <p:iterate type="el" backwards="0">
                                    <p:tmAbs val="0"/>
                                  </p:iterate>
                                  <p:childTnLst>
                                    <p:set>
                                      <p:cBhvr>
                                        <p:cTn id="58" fill="hold"/>
                                        <p:tgtEl>
                                          <p:spTgt spid="184"/>
                                        </p:tgtEl>
                                        <p:attrNameLst>
                                          <p:attrName>style.visibility</p:attrName>
                                        </p:attrNameLst>
                                      </p:cBhvr>
                                      <p:to>
                                        <p:strVal val="visible"/>
                                      </p:to>
                                    </p:set>
                                    <p:animEffect filter="wipe(left)" transition="in">
                                      <p:cBhvr>
                                        <p:cTn id="59" dur="500"/>
                                        <p:tgtEl>
                                          <p:spTgt spid="184"/>
                                        </p:tgtEl>
                                      </p:cBhvr>
                                    </p:animEffect>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8" presetID="22" grpId="12" fill="hold">
                                  <p:stCondLst>
                                    <p:cond delay="0"/>
                                  </p:stCondLst>
                                  <p:iterate type="el" backwards="0">
                                    <p:tmAbs val="0"/>
                                  </p:iterate>
                                  <p:childTnLst>
                                    <p:set>
                                      <p:cBhvr>
                                        <p:cTn id="63" fill="hold"/>
                                        <p:tgtEl>
                                          <p:spTgt spid="181"/>
                                        </p:tgtEl>
                                        <p:attrNameLst>
                                          <p:attrName>style.visibility</p:attrName>
                                        </p:attrNameLst>
                                      </p:cBhvr>
                                      <p:to>
                                        <p:strVal val="visible"/>
                                      </p:to>
                                    </p:set>
                                    <p:animEffect filter="wipe(left)" transition="in">
                                      <p:cBhvr>
                                        <p:cTn id="64" dur="500"/>
                                        <p:tgtEl>
                                          <p:spTgt spid="181"/>
                                        </p:tgtEl>
                                      </p:cBhvr>
                                    </p:animEffect>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8" presetID="22" grpId="13" fill="hold">
                                  <p:stCondLst>
                                    <p:cond delay="0"/>
                                  </p:stCondLst>
                                  <p:iterate type="el" backwards="0">
                                    <p:tmAbs val="0"/>
                                  </p:iterate>
                                  <p:childTnLst>
                                    <p:set>
                                      <p:cBhvr>
                                        <p:cTn id="68" fill="hold"/>
                                        <p:tgtEl>
                                          <p:spTgt spid="182"/>
                                        </p:tgtEl>
                                        <p:attrNameLst>
                                          <p:attrName>style.visibility</p:attrName>
                                        </p:attrNameLst>
                                      </p:cBhvr>
                                      <p:to>
                                        <p:strVal val="visible"/>
                                      </p:to>
                                    </p:set>
                                    <p:animEffect filter="wipe(left)" transition="in">
                                      <p:cBhvr>
                                        <p:cTn id="69" dur="500"/>
                                        <p:tgtEl>
                                          <p:spTgt spid="182"/>
                                        </p:tgtEl>
                                      </p:cBhvr>
                                    </p:animEffect>
                                  </p:childTnLst>
                                </p:cTn>
                              </p:par>
                            </p:childTnLst>
                          </p:cTn>
                        </p:par>
                        <p:par>
                          <p:cTn id="70" fill="hold">
                            <p:stCondLst>
                              <p:cond delay="500"/>
                            </p:stCondLst>
                            <p:childTnLst>
                              <p:par>
                                <p:cTn id="71" nodeType="afterEffect" presetClass="entr" presetSubtype="2" presetID="22" grpId="14" fill="hold">
                                  <p:stCondLst>
                                    <p:cond delay="0"/>
                                  </p:stCondLst>
                                  <p:iterate type="el" backwards="0">
                                    <p:tmAbs val="0"/>
                                  </p:iterate>
                                  <p:childTnLst>
                                    <p:set>
                                      <p:cBhvr>
                                        <p:cTn id="72" fill="hold"/>
                                        <p:tgtEl>
                                          <p:spTgt spid="176"/>
                                        </p:tgtEl>
                                        <p:attrNameLst>
                                          <p:attrName>style.visibility</p:attrName>
                                        </p:attrNameLst>
                                      </p:cBhvr>
                                      <p:to>
                                        <p:strVal val="visible"/>
                                      </p:to>
                                    </p:set>
                                    <p:animEffect filter="wipe(right)" transition="in">
                                      <p:cBhvr>
                                        <p:cTn id="73"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7"/>
      <p:bldP build="whole" bldLvl="1" animBg="1" rev="0" advAuto="0" spid="185" grpId="4"/>
      <p:bldP build="whole" bldLvl="1" animBg="1" rev="0" advAuto="0" spid="176" grpId="14"/>
      <p:bldP build="p" bldLvl="5" animBg="1" rev="0" advAuto="0" spid="170" grpId="2"/>
      <p:bldP build="whole" bldLvl="1" animBg="1" rev="0" advAuto="0" spid="171" grpId="1"/>
      <p:bldP build="whole" bldLvl="1" animBg="1" rev="0" advAuto="0" spid="180" grpId="10"/>
      <p:bldP build="whole" bldLvl="1" animBg="1" rev="0" advAuto="0" spid="184" grpId="11"/>
      <p:bldP build="whole" bldLvl="1" animBg="1" rev="0" advAuto="0" spid="172" grpId="3"/>
      <p:bldP build="whole" bldLvl="1" animBg="1" rev="0" advAuto="0" spid="182" grpId="13"/>
      <p:bldP build="whole" bldLvl="1" animBg="1" rev="0" advAuto="0" spid="179" grpId="9"/>
      <p:bldP build="whole" bldLvl="1" animBg="1" rev="0" advAuto="0" spid="173" grpId="5"/>
      <p:bldP build="whole" bldLvl="1" animBg="1" rev="0" advAuto="0" spid="177" grpId="6"/>
      <p:bldP build="whole" bldLvl="1" animBg="1" rev="0" advAuto="0" spid="181" grpId="12"/>
      <p:bldP build="whole" bldLvl="1" animBg="1" rev="0" advAuto="0" spid="183" grpId="8"/>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p>
            <a:pPr lvl="0">
              <a:defRPr sz="1800">
                <a:uFillTx/>
              </a:defRPr>
            </a:pPr>
            <a:r>
              <a:rPr sz="1200">
                <a:uFill>
                  <a:solidFill/>
                </a:uFill>
              </a:rPr>
              <a:t>Example 1</a:t>
            </a:r>
          </a:p>
        </p:txBody>
      </p:sp>
      <p:sp>
        <p:nvSpPr>
          <p:cNvPr id="188" name="Shape 188"/>
          <p:cNvSpPr/>
          <p:nvPr/>
        </p:nvSpPr>
        <p:spPr>
          <a:xfrm>
            <a:off x="533400" y="2209800"/>
            <a:ext cx="80899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0068AD"/>
              </a:buClr>
              <a:buFont typeface="Arial"/>
              <a:defRPr>
                <a:uFillTx/>
              </a:defRPr>
            </a:pPr>
            <a:r>
              <a:rPr b="1" sz="2400">
                <a:solidFill>
                  <a:srgbClr val="0068AD"/>
                </a:solidFill>
                <a:uFill>
                  <a:solidFill>
                    <a:srgbClr val="0068AD"/>
                  </a:solidFill>
                </a:uFill>
              </a:rPr>
              <a:t>Method 2</a:t>
            </a:r>
            <a:r>
              <a:rPr sz="2400">
                <a:uFill>
                  <a:solidFill/>
                </a:uFill>
              </a:rPr>
              <a:t> Use a calculator.</a:t>
            </a:r>
          </a:p>
        </p:txBody>
      </p:sp>
      <p:pic>
        <p:nvPicPr>
          <p:cNvPr id="189" name="PALG_71.png"/>
          <p:cNvPicPr/>
          <p:nvPr/>
        </p:nvPicPr>
        <p:blipFill>
          <a:blip r:embed="rId2">
            <a:extLst/>
          </a:blip>
          <a:stretch>
            <a:fillRect/>
          </a:stretch>
        </p:blipFill>
        <p:spPr>
          <a:xfrm>
            <a:off x="952500" y="1343025"/>
            <a:ext cx="3190875" cy="777875"/>
          </a:xfrm>
          <a:prstGeom prst="rect">
            <a:avLst/>
          </a:prstGeom>
          <a:ln w="12700">
            <a:miter lim="400000"/>
          </a:ln>
        </p:spPr>
      </p:pic>
      <p:grpSp>
        <p:nvGrpSpPr>
          <p:cNvPr id="193" name="Group 193"/>
          <p:cNvGrpSpPr/>
          <p:nvPr/>
        </p:nvGrpSpPr>
        <p:grpSpPr>
          <a:xfrm>
            <a:off x="1676400" y="3190875"/>
            <a:ext cx="6946900" cy="488504"/>
            <a:chOff x="0" y="0"/>
            <a:chExt cx="6946900" cy="488503"/>
          </a:xfrm>
        </p:grpSpPr>
        <p:sp>
          <p:nvSpPr>
            <p:cNvPr id="190" name="Shape 190"/>
            <p:cNvSpPr/>
            <p:nvPr/>
          </p:nvSpPr>
          <p:spPr>
            <a:xfrm>
              <a:off x="1743075" y="9525"/>
              <a:ext cx="1384300" cy="478979"/>
            </a:xfrm>
            <a:prstGeom prst="rect">
              <a:avLst/>
            </a:prstGeom>
            <a:solidFill>
              <a:srgbClr val="FFD300"/>
            </a:solidFill>
            <a:ln w="31750" cap="flat">
              <a:solidFill>
                <a:srgbClr val="E9332C"/>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ct val="90000"/>
                </a:lnSpc>
                <a:spcBef>
                  <a:spcPts val="1400"/>
                </a:spcBef>
                <a:buClr>
                  <a:srgbClr val="000000"/>
                </a:buClr>
                <a:buFont typeface="Arial"/>
                <a:defRPr sz="2400"/>
              </a:lvl1pPr>
            </a:lstStyle>
            <a:p>
              <a:pPr lvl="0">
                <a:defRPr sz="1800">
                  <a:uFillTx/>
                </a:defRPr>
              </a:pPr>
              <a:r>
                <a:rPr sz="2400">
                  <a:uFill>
                    <a:solidFill/>
                  </a:uFill>
                </a:rPr>
                <a:t>ENTER</a:t>
              </a:r>
            </a:p>
          </p:txBody>
        </p:sp>
        <p:sp>
          <p:nvSpPr>
            <p:cNvPr id="191" name="Shape 191"/>
            <p:cNvSpPr/>
            <p:nvPr/>
          </p:nvSpPr>
          <p:spPr>
            <a:xfrm>
              <a:off x="714375" y="0"/>
              <a:ext cx="393700" cy="478979"/>
            </a:xfrm>
            <a:prstGeom prst="rect">
              <a:avLst/>
            </a:prstGeom>
            <a:solidFill>
              <a:srgbClr val="FFD300"/>
            </a:solidFill>
            <a:ln w="31750" cap="flat">
              <a:solidFill>
                <a:srgbClr val="E9332C"/>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000000"/>
                </a:buClr>
                <a:buFont typeface="Arial"/>
                <a:defRPr b="1" sz="2400"/>
              </a:lvl1pPr>
            </a:lstStyle>
            <a:p>
              <a:pPr lvl="0">
                <a:defRPr b="0" sz="1800">
                  <a:uFillTx/>
                </a:defRPr>
              </a:pPr>
              <a:r>
                <a:rPr b="1" sz="2400">
                  <a:uFill>
                    <a:solidFill/>
                  </a:uFill>
                </a:rPr>
                <a:t>÷</a:t>
              </a:r>
            </a:p>
          </p:txBody>
        </p:sp>
        <p:sp>
          <p:nvSpPr>
            <p:cNvPr id="192" name="Shape 192"/>
            <p:cNvSpPr/>
            <p:nvPr/>
          </p:nvSpPr>
          <p:spPr>
            <a:xfrm>
              <a:off x="0" y="7937"/>
              <a:ext cx="69469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83540">
                <a:lnSpc>
                  <a:spcPct val="90000"/>
                </a:lnSpc>
                <a:spcBef>
                  <a:spcPts val="500"/>
                </a:spcBef>
                <a:buClr>
                  <a:srgbClr val="000000"/>
                </a:buClr>
                <a:buFont typeface="Arial"/>
                <a:tabLst>
                  <a:tab pos="1181100" algn="l"/>
                  <a:tab pos="3238500" algn="l"/>
                  <a:tab pos="3695700" algn="l"/>
                </a:tabLst>
                <a:defRPr sz="2400"/>
              </a:lvl1pPr>
            </a:lstStyle>
            <a:p>
              <a:pPr lvl="0">
                <a:defRPr sz="1800">
                  <a:uFillTx/>
                </a:defRPr>
              </a:pPr>
              <a:r>
                <a:rPr sz="2400">
                  <a:uFill>
                    <a:solidFill/>
                  </a:uFill>
                </a:rPr>
                <a:t>1	16	0.0625</a:t>
              </a:r>
            </a:p>
          </p:txBody>
        </p:sp>
      </p:grpSp>
      <p:sp>
        <p:nvSpPr>
          <p:cNvPr id="194" name="Shape 194"/>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a Fraction as a Terminating Decimal</a:t>
            </a:r>
          </a:p>
        </p:txBody>
      </p:sp>
      <p:pic>
        <p:nvPicPr>
          <p:cNvPr id="195" name="3-1-1-redo.png"/>
          <p:cNvPicPr/>
          <p:nvPr/>
        </p:nvPicPr>
        <p:blipFill>
          <a:blip r:embed="rId3">
            <a:extLst/>
          </a:blip>
          <a:stretch>
            <a:fillRect/>
          </a:stretch>
        </p:blipFill>
        <p:spPr>
          <a:xfrm>
            <a:off x="917575" y="4514850"/>
            <a:ext cx="6350000" cy="81915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89"/>
                                        </p:tgtEl>
                                        <p:attrNameLst>
                                          <p:attrName>style.visibility</p:attrName>
                                        </p:attrNameLst>
                                      </p:cBhvr>
                                      <p:to>
                                        <p:strVal val="visible"/>
                                      </p:to>
                                    </p:set>
                                    <p:animEffect filter="wipe(left)" transition="in">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88">
                                            <p:bg/>
                                          </p:spTgt>
                                        </p:tgtEl>
                                        <p:attrNameLst>
                                          <p:attrName>style.visibility</p:attrName>
                                        </p:attrNameLst>
                                      </p:cBhvr>
                                      <p:to>
                                        <p:strVal val="visible"/>
                                      </p:to>
                                    </p:set>
                                    <p:animEffect filter="wipe(left)" transition="in">
                                      <p:cBhvr>
                                        <p:cTn id="12" dur="500"/>
                                        <p:tgtEl>
                                          <p:spTgt spid="188">
                                            <p:bg/>
                                          </p:spTgt>
                                        </p:tgtEl>
                                      </p:cBhvr>
                                    </p:animEffect>
                                  </p:childTnLst>
                                </p:cTn>
                              </p:par>
                              <p:par>
                                <p:cTn id="13" presetClass="entr" presetSubtype="8" presetID="22" grpId="2" fill="hold">
                                  <p:stCondLst>
                                    <p:cond delay="0"/>
                                  </p:stCondLst>
                                  <p:iterate type="el" backwards="0">
                                    <p:tmAbs val="0"/>
                                  </p:iterate>
                                  <p:childTnLst>
                                    <p:set>
                                      <p:cBhvr>
                                        <p:cTn id="14" fill="hold"/>
                                        <p:tgtEl>
                                          <p:spTgt spid="188">
                                            <p:txEl>
                                              <p:pRg st="0" end="0"/>
                                            </p:txEl>
                                          </p:spTgt>
                                        </p:tgtEl>
                                        <p:attrNameLst>
                                          <p:attrName>style.visibility</p:attrName>
                                        </p:attrNameLst>
                                      </p:cBhvr>
                                      <p:to>
                                        <p:strVal val="visible"/>
                                      </p:to>
                                    </p:set>
                                    <p:animEffect filter="wipe(left)" transition="in">
                                      <p:cBhvr>
                                        <p:cTn id="15" dur="500"/>
                                        <p:tgtEl>
                                          <p:spTgt spid="18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193"/>
                                        </p:tgtEl>
                                        <p:attrNameLst>
                                          <p:attrName>style.visibility</p:attrName>
                                        </p:attrNameLst>
                                      </p:cBhvr>
                                      <p:to>
                                        <p:strVal val="visible"/>
                                      </p:to>
                                    </p:set>
                                    <p:animEffect filter="wipe(left)" transition="in">
                                      <p:cBhvr>
                                        <p:cTn id="20" dur="500"/>
                                        <p:tgtEl>
                                          <p:spTgt spid="193"/>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4" fill="hold">
                                  <p:stCondLst>
                                    <p:cond delay="0"/>
                                  </p:stCondLst>
                                  <p:iterate type="el" backwards="0">
                                    <p:tmAbs val="0"/>
                                  </p:iterate>
                                  <p:childTnLst>
                                    <p:set>
                                      <p:cBhvr>
                                        <p:cTn id="24" fill="hold"/>
                                        <p:tgtEl>
                                          <p:spTgt spid="195"/>
                                        </p:tgtEl>
                                        <p:attrNameLst>
                                          <p:attrName>style.visibility</p:attrName>
                                        </p:attrNameLst>
                                      </p:cBhvr>
                                      <p:to>
                                        <p:strVal val="visible"/>
                                      </p:to>
                                    </p:set>
                                    <p:animEffect filter="wipe(left)" transition="in">
                                      <p:cBhvr>
                                        <p:cTn id="25"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1"/>
      <p:bldP build="whole" bldLvl="1" animBg="1" rev="0" advAuto="0" spid="193" grpId="3"/>
      <p:bldP build="whole" bldLvl="1" animBg="1" rev="0" advAuto="0" spid="195" grpId="4"/>
      <p:bldP build="p" bldLvl="5" animBg="1" rev="0" advAuto="0" spid="188"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prstGeom prst="rect">
            <a:avLst/>
          </a:prstGeom>
        </p:spPr>
        <p:txBody>
          <a:bodyPr/>
          <a:lstStyle/>
          <a:p>
            <a:pPr lvl="0">
              <a:defRPr sz="1800">
                <a:uFillTx/>
              </a:defRPr>
            </a:pPr>
            <a:r>
              <a:rPr sz="1200">
                <a:uFill>
                  <a:solidFill/>
                </a:uFill>
              </a:rPr>
              <a:t>Example 1</a:t>
            </a:r>
          </a:p>
        </p:txBody>
      </p:sp>
      <p:sp>
        <p:nvSpPr>
          <p:cNvPr id="198" name="Shape 198"/>
          <p:cNvSpPr/>
          <p:nvPr/>
        </p:nvSpPr>
        <p:spPr>
          <a:xfrm>
            <a:off x="876300" y="31369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199"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00"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01" name="Shape 201"/>
          <p:cNvSpPr/>
          <p:nvPr/>
        </p:nvSpPr>
        <p:spPr>
          <a:xfrm>
            <a:off x="914400" y="22098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0.58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0.625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0.725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5.8</a:t>
            </a:r>
          </a:p>
        </p:txBody>
      </p:sp>
      <p:pic>
        <p:nvPicPr>
          <p:cNvPr id="202" name="PALG_74.png"/>
          <p:cNvPicPr/>
          <p:nvPr/>
        </p:nvPicPr>
        <p:blipFill>
          <a:blip r:embed="rId4">
            <a:extLst/>
          </a:blip>
          <a:stretch>
            <a:fillRect/>
          </a:stretch>
        </p:blipFill>
        <p:spPr>
          <a:xfrm>
            <a:off x="952500" y="1338262"/>
            <a:ext cx="3071813" cy="78581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9"/>
                                        </p:tgtEl>
                                        <p:attrNameLst>
                                          <p:attrName>style.visibility</p:attrName>
                                        </p:attrNameLst>
                                      </p:cBhvr>
                                      <p:to>
                                        <p:strVal val="visible"/>
                                      </p:to>
                                    </p:set>
                                    <p:animEffect filter="wipe(left)" transition="in">
                                      <p:cBhvr>
                                        <p:cTn id="7" dur="500"/>
                                        <p:tgtEl>
                                          <p:spTgt spid="19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00"/>
                                        </p:tgtEl>
                                        <p:attrNameLst>
                                          <p:attrName>style.visibility</p:attrName>
                                        </p:attrNameLst>
                                      </p:cBhvr>
                                      <p:to>
                                        <p:strVal val="visible"/>
                                      </p:to>
                                    </p:set>
                                    <p:animEffect filter="fade" transition="in">
                                      <p:cBhvr>
                                        <p:cTn id="11" dur="500"/>
                                        <p:tgtEl>
                                          <p:spTgt spid="20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02"/>
                                        </p:tgtEl>
                                        <p:attrNameLst>
                                          <p:attrName>style.visibility</p:attrName>
                                        </p:attrNameLst>
                                      </p:cBhvr>
                                      <p:to>
                                        <p:strVal val="visible"/>
                                      </p:to>
                                    </p:set>
                                    <p:animEffect filter="wipe(left)" transition="in">
                                      <p:cBhvr>
                                        <p:cTn id="15" dur="500"/>
                                        <p:tgtEl>
                                          <p:spTgt spid="202"/>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01"/>
                                        </p:tgtEl>
                                        <p:attrNameLst>
                                          <p:attrName>style.visibility</p:attrName>
                                        </p:attrNameLst>
                                      </p:cBhvr>
                                      <p:to>
                                        <p:strVal val="visible"/>
                                      </p:to>
                                    </p:set>
                                    <p:animEffect filter="wipe(left)" transition="in">
                                      <p:cBhvr>
                                        <p:cTn id="19" dur="500"/>
                                        <p:tgtEl>
                                          <p:spTgt spid="201"/>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198"/>
                                        </p:tgtEl>
                                        <p:attrNameLst>
                                          <p:attrName>style.visibility</p:attrName>
                                        </p:attrNameLst>
                                      </p:cBhvr>
                                      <p:to>
                                        <p:strVal val="visible"/>
                                      </p:to>
                                    </p:set>
                                    <p:anim calcmode="lin" valueType="num">
                                      <p:cBhvr>
                                        <p:cTn id="24" dur="1822" fill="hold"/>
                                        <p:tgtEl>
                                          <p:spTgt spid="198"/>
                                        </p:tgtEl>
                                        <p:attrNameLst>
                                          <p:attrName>ppt_x</p:attrName>
                                        </p:attrNameLst>
                                      </p:cBhvr>
                                      <p:tavLst>
                                        <p:tav tm="0">
                                          <p:val>
                                            <p:strVal val="#ppt_x"/>
                                          </p:val>
                                        </p:tav>
                                        <p:tav tm="100000">
                                          <p:val>
                                            <p:strVal val="#ppt_x"/>
                                          </p:val>
                                        </p:tav>
                                      </p:tavLst>
                                    </p:anim>
                                    <p:anim calcmode="lin" valueType="num">
                                      <p:cBhvr>
                                        <p:cTn id="25" dur="1822" fill="hold"/>
                                        <p:tgtEl>
                                          <p:spTgt spid="1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5"/>
      <p:bldP build="whole" bldLvl="1" animBg="1" rev="0" advAuto="0" spid="199" grpId="1"/>
      <p:bldP build="whole" bldLvl="1" animBg="1" rev="0" advAuto="0" spid="202" grpId="3"/>
      <p:bldP build="whole" bldLvl="1" animBg="1" rev="0" advAuto="0" spid="200" grpId="2"/>
      <p:bldP build="whole" bldLvl="1" animBg="1" rev="0" advAuto="0" spid="201"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prstGeom prst="rect">
            <a:avLst/>
          </a:prstGeom>
        </p:spPr>
        <p:txBody>
          <a:bodyPr/>
          <a:lstStyle/>
          <a:p>
            <a:pPr lvl="0">
              <a:defRPr sz="1800">
                <a:uFillTx/>
              </a:defRPr>
            </a:pPr>
            <a:r>
              <a:rPr sz="1200">
                <a:uFill>
                  <a:solidFill/>
                </a:uFill>
              </a:rPr>
              <a:t>Example 2</a:t>
            </a:r>
          </a:p>
        </p:txBody>
      </p:sp>
      <p:sp>
        <p:nvSpPr>
          <p:cNvPr id="205" name="Shape 205"/>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Fractions as Repeating Decimals</a:t>
            </a:r>
          </a:p>
        </p:txBody>
      </p:sp>
      <p:pic>
        <p:nvPicPr>
          <p:cNvPr id="206" name="3-1_2a_1.png"/>
          <p:cNvPicPr/>
          <p:nvPr/>
        </p:nvPicPr>
        <p:blipFill>
          <a:blip r:embed="rId2">
            <a:extLst/>
          </a:blip>
          <a:srcRect l="0" t="0" r="0" b="49615"/>
          <a:stretch>
            <a:fillRect/>
          </a:stretch>
        </p:blipFill>
        <p:spPr>
          <a:xfrm>
            <a:off x="1385887" y="2895600"/>
            <a:ext cx="5548313" cy="1143000"/>
          </a:xfrm>
          <a:prstGeom prst="rect">
            <a:avLst/>
          </a:prstGeom>
          <a:ln w="12700">
            <a:miter lim="400000"/>
          </a:ln>
        </p:spPr>
      </p:pic>
      <p:pic>
        <p:nvPicPr>
          <p:cNvPr id="207" name="3-1_2a_1.png"/>
          <p:cNvPicPr/>
          <p:nvPr/>
        </p:nvPicPr>
        <p:blipFill>
          <a:blip r:embed="rId3">
            <a:extLst/>
          </a:blip>
          <a:srcRect l="0" t="50035" r="0" b="0"/>
          <a:stretch>
            <a:fillRect/>
          </a:stretch>
        </p:blipFill>
        <p:spPr>
          <a:xfrm>
            <a:off x="954087" y="4343400"/>
            <a:ext cx="5522913" cy="1128713"/>
          </a:xfrm>
          <a:prstGeom prst="rect">
            <a:avLst/>
          </a:prstGeom>
          <a:ln w="12700">
            <a:miter lim="400000"/>
          </a:ln>
        </p:spPr>
      </p:pic>
      <p:pic>
        <p:nvPicPr>
          <p:cNvPr id="208" name="3-1-2a-redo.png"/>
          <p:cNvPicPr/>
          <p:nvPr/>
        </p:nvPicPr>
        <p:blipFill>
          <a:blip r:embed="rId4">
            <a:extLst/>
          </a:blip>
          <a:stretch>
            <a:fillRect/>
          </a:stretch>
        </p:blipFill>
        <p:spPr>
          <a:xfrm>
            <a:off x="927100" y="1270000"/>
            <a:ext cx="6769100" cy="132080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8"/>
                                        </p:tgtEl>
                                        <p:attrNameLst>
                                          <p:attrName>style.visibility</p:attrName>
                                        </p:attrNameLst>
                                      </p:cBhvr>
                                      <p:to>
                                        <p:strVal val="visible"/>
                                      </p:to>
                                    </p:set>
                                    <p:animEffect filter="wipe(left)" transition="in">
                                      <p:cBhvr>
                                        <p:cTn id="7" dur="5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06"/>
                                        </p:tgtEl>
                                        <p:attrNameLst>
                                          <p:attrName>style.visibility</p:attrName>
                                        </p:attrNameLst>
                                      </p:cBhvr>
                                      <p:to>
                                        <p:strVal val="visible"/>
                                      </p:to>
                                    </p:set>
                                    <p:animEffect filter="wipe(left)" transition="in">
                                      <p:cBhvr>
                                        <p:cTn id="12" dur="5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207"/>
                                        </p:tgtEl>
                                        <p:attrNameLst>
                                          <p:attrName>style.visibility</p:attrName>
                                        </p:attrNameLst>
                                      </p:cBhvr>
                                      <p:to>
                                        <p:strVal val="visible"/>
                                      </p:to>
                                    </p:set>
                                    <p:animEffect filter="wipe(left)" transition="in">
                                      <p:cBhvr>
                                        <p:cTn id="17"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3"/>
      <p:bldP build="whole" bldLvl="1" animBg="1" rev="0" advAuto="0" spid="208" grpId="1"/>
      <p:bldP build="whole" bldLvl="1" animBg="1" rev="0" advAuto="0" spid="206"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prstGeom prst="rect">
            <a:avLst/>
          </a:prstGeom>
        </p:spPr>
        <p:txBody>
          <a:bodyPr/>
          <a:lstStyle/>
          <a:p>
            <a:pPr lvl="0">
              <a:defRPr sz="1800">
                <a:uFillTx/>
              </a:defRPr>
            </a:pPr>
            <a:r>
              <a:rPr sz="1200">
                <a:uFill>
                  <a:solidFill/>
                </a:uFill>
              </a:rPr>
              <a:t>Example 2</a:t>
            </a:r>
          </a:p>
        </p:txBody>
      </p:sp>
      <p:sp>
        <p:nvSpPr>
          <p:cNvPr id="211" name="Shape 211"/>
          <p:cNvSpPr/>
          <p:nvPr/>
        </p:nvSpPr>
        <p:spPr>
          <a:xfrm>
            <a:off x="5486400" y="3524250"/>
            <a:ext cx="33655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The digits 12 repeat.</a:t>
            </a:r>
          </a:p>
        </p:txBody>
      </p:sp>
      <p:grpSp>
        <p:nvGrpSpPr>
          <p:cNvPr id="214" name="Group 214"/>
          <p:cNvGrpSpPr/>
          <p:nvPr/>
        </p:nvGrpSpPr>
        <p:grpSpPr>
          <a:xfrm>
            <a:off x="533400" y="4514850"/>
            <a:ext cx="8242300" cy="885825"/>
            <a:chOff x="0" y="0"/>
            <a:chExt cx="8242300" cy="885825"/>
          </a:xfrm>
        </p:grpSpPr>
        <p:pic>
          <p:nvPicPr>
            <p:cNvPr id="212" name="PALG_80.png"/>
            <p:cNvPicPr/>
            <p:nvPr/>
          </p:nvPicPr>
          <p:blipFill>
            <a:blip r:embed="rId2">
              <a:extLst/>
            </a:blip>
            <a:srcRect l="43225" t="60424" r="0" b="0"/>
            <a:stretch>
              <a:fillRect/>
            </a:stretch>
          </p:blipFill>
          <p:spPr>
            <a:xfrm>
              <a:off x="2111375" y="0"/>
              <a:ext cx="1889125" cy="885825"/>
            </a:xfrm>
            <a:prstGeom prst="rect">
              <a:avLst/>
            </a:prstGeom>
            <a:ln w="12700" cap="flat">
              <a:noFill/>
              <a:miter lim="400000"/>
            </a:ln>
            <a:effectLst/>
          </p:spPr>
        </p:pic>
        <p:sp>
          <p:nvSpPr>
            <p:cNvPr id="213" name="Shape 213"/>
            <p:cNvSpPr/>
            <p:nvPr/>
          </p:nvSpPr>
          <p:spPr>
            <a:xfrm>
              <a:off x="0" y="266700"/>
              <a:ext cx="82423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 </a:t>
              </a:r>
              <a:r>
                <a:rPr sz="2400">
                  <a:solidFill>
                    <a:srgbClr val="E9332C"/>
                  </a:solidFill>
                  <a:uFill>
                    <a:solidFill>
                      <a:srgbClr val="E9332C"/>
                    </a:solidFill>
                  </a:uFill>
                </a:rPr>
                <a:t>So,                     . 	</a:t>
              </a:r>
            </a:p>
          </p:txBody>
        </p:sp>
      </p:grpSp>
      <p:grpSp>
        <p:nvGrpSpPr>
          <p:cNvPr id="218" name="Group 218"/>
          <p:cNvGrpSpPr/>
          <p:nvPr/>
        </p:nvGrpSpPr>
        <p:grpSpPr>
          <a:xfrm>
            <a:off x="866775" y="1327132"/>
            <a:ext cx="7721600" cy="1250968"/>
            <a:chOff x="0" y="171432"/>
            <a:chExt cx="7721600" cy="1250967"/>
          </a:xfrm>
        </p:grpSpPr>
        <p:sp>
          <p:nvSpPr>
            <p:cNvPr id="215" name="Shape 215"/>
            <p:cNvSpPr/>
            <p:nvPr/>
          </p:nvSpPr>
          <p:spPr>
            <a:xfrm>
              <a:off x="0" y="381000"/>
              <a:ext cx="77216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B.</a:t>
              </a:r>
            </a:p>
          </p:txBody>
        </p:sp>
        <p:pic>
          <p:nvPicPr>
            <p:cNvPr id="216" name="PALG_79.png"/>
            <p:cNvPicPr/>
            <p:nvPr/>
          </p:nvPicPr>
          <p:blipFill>
            <a:blip r:embed="rId3">
              <a:extLst/>
            </a:blip>
            <a:srcRect l="0" t="63774" r="0" b="0"/>
            <a:stretch>
              <a:fillRect/>
            </a:stretch>
          </p:blipFill>
          <p:spPr>
            <a:xfrm>
              <a:off x="85725" y="965200"/>
              <a:ext cx="6746875" cy="457200"/>
            </a:xfrm>
            <a:prstGeom prst="rect">
              <a:avLst/>
            </a:prstGeom>
            <a:ln w="12700" cap="flat">
              <a:noFill/>
              <a:miter lim="400000"/>
            </a:ln>
            <a:effectLst/>
          </p:spPr>
        </p:pic>
        <p:pic>
          <p:nvPicPr>
            <p:cNvPr id="217" name="PALG_79.png"/>
            <p:cNvPicPr/>
            <p:nvPr/>
          </p:nvPicPr>
          <p:blipFill>
            <a:blip r:embed="rId3">
              <a:extLst/>
            </a:blip>
            <a:srcRect l="5647" t="0" r="0" b="35093"/>
            <a:stretch>
              <a:fillRect/>
            </a:stretch>
          </p:blipFill>
          <p:spPr>
            <a:xfrm>
              <a:off x="492125" y="171432"/>
              <a:ext cx="6365875" cy="819168"/>
            </a:xfrm>
            <a:prstGeom prst="rect">
              <a:avLst/>
            </a:prstGeom>
            <a:ln w="12700" cap="flat">
              <a:noFill/>
              <a:miter lim="400000"/>
            </a:ln>
            <a:effectLst/>
          </p:spPr>
        </p:pic>
      </p:grpSp>
      <p:sp>
        <p:nvSpPr>
          <p:cNvPr id="219" name="Shape 219"/>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Fractions as Repeating Decimals</a:t>
            </a:r>
          </a:p>
        </p:txBody>
      </p:sp>
      <p:pic>
        <p:nvPicPr>
          <p:cNvPr id="220" name="image.png"/>
          <p:cNvPicPr/>
          <p:nvPr/>
        </p:nvPicPr>
        <p:blipFill>
          <a:blip r:embed="rId4">
            <a:extLst/>
          </a:blip>
          <a:stretch>
            <a:fillRect/>
          </a:stretch>
        </p:blipFill>
        <p:spPr>
          <a:xfrm>
            <a:off x="2149475" y="3181350"/>
            <a:ext cx="3327400" cy="103505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18"/>
                                        </p:tgtEl>
                                        <p:attrNameLst>
                                          <p:attrName>style.visibility</p:attrName>
                                        </p:attrNameLst>
                                      </p:cBhvr>
                                      <p:to>
                                        <p:strVal val="visible"/>
                                      </p:to>
                                    </p:set>
                                    <p:animEffect filter="wipe(left)" transition="in">
                                      <p:cBhvr>
                                        <p:cTn id="7" dur="5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20"/>
                                        </p:tgtEl>
                                        <p:attrNameLst>
                                          <p:attrName>style.visibility</p:attrName>
                                        </p:attrNameLst>
                                      </p:cBhvr>
                                      <p:to>
                                        <p:strVal val="visible"/>
                                      </p:to>
                                    </p:set>
                                    <p:animEffect filter="wipe(left)" transition="in">
                                      <p:cBhvr>
                                        <p:cTn id="12" dur="500"/>
                                        <p:tgtEl>
                                          <p:spTgt spid="220"/>
                                        </p:tgtEl>
                                      </p:cBhvr>
                                    </p:animEffect>
                                  </p:childTnLst>
                                </p:cTn>
                              </p:par>
                            </p:childTnLst>
                          </p:cTn>
                        </p:par>
                        <p:par>
                          <p:cTn id="13" fill="hold">
                            <p:stCondLst>
                              <p:cond delay="500"/>
                            </p:stCondLst>
                            <p:childTnLst>
                              <p:par>
                                <p:cTn id="14" nodeType="afterEffect" presetClass="entr" presetSubtype="8" presetID="22" grpId="3" fill="hold">
                                  <p:stCondLst>
                                    <p:cond delay="0"/>
                                  </p:stCondLst>
                                  <p:iterate type="el" backwards="0">
                                    <p:tmAbs val="0"/>
                                  </p:iterate>
                                  <p:childTnLst>
                                    <p:set>
                                      <p:cBhvr>
                                        <p:cTn id="15" fill="hold"/>
                                        <p:tgtEl>
                                          <p:spTgt spid="211">
                                            <p:bg/>
                                          </p:spTgt>
                                        </p:tgtEl>
                                        <p:attrNameLst>
                                          <p:attrName>style.visibility</p:attrName>
                                        </p:attrNameLst>
                                      </p:cBhvr>
                                      <p:to>
                                        <p:strVal val="visible"/>
                                      </p:to>
                                    </p:set>
                                    <p:animEffect filter="wipe(left)" transition="in">
                                      <p:cBhvr>
                                        <p:cTn id="16" dur="500"/>
                                        <p:tgtEl>
                                          <p:spTgt spid="211">
                                            <p:bg/>
                                          </p:spTgt>
                                        </p:tgtEl>
                                      </p:cBhvr>
                                    </p:animEffect>
                                  </p:childTnLst>
                                </p:cTn>
                              </p:par>
                              <p:par>
                                <p:cTn id="17" presetClass="entr" presetSubtype="8" presetID="22" grpId="3" fill="hold">
                                  <p:stCondLst>
                                    <p:cond delay="0"/>
                                  </p:stCondLst>
                                  <p:iterate type="el" backwards="0">
                                    <p:tmAbs val="0"/>
                                  </p:iterate>
                                  <p:childTnLst>
                                    <p:set>
                                      <p:cBhvr>
                                        <p:cTn id="18" fill="hold"/>
                                        <p:tgtEl>
                                          <p:spTgt spid="211">
                                            <p:txEl>
                                              <p:pRg st="0" end="0"/>
                                            </p:txEl>
                                          </p:spTgt>
                                        </p:tgtEl>
                                        <p:attrNameLst>
                                          <p:attrName>style.visibility</p:attrName>
                                        </p:attrNameLst>
                                      </p:cBhvr>
                                      <p:to>
                                        <p:strVal val="visible"/>
                                      </p:to>
                                    </p:set>
                                    <p:animEffect filter="wipe(left)" transition="in">
                                      <p:cBhvr>
                                        <p:cTn id="19" dur="500"/>
                                        <p:tgtEl>
                                          <p:spTgt spid="2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214"/>
                                        </p:tgtEl>
                                        <p:attrNameLst>
                                          <p:attrName>style.visibility</p:attrName>
                                        </p:attrNameLst>
                                      </p:cBhvr>
                                      <p:to>
                                        <p:strVal val="visible"/>
                                      </p:to>
                                    </p:set>
                                    <p:animEffect filter="wipe(left)" transition="in">
                                      <p:cBhvr>
                                        <p:cTn id="24"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3"/>
      <p:bldP build="whole" bldLvl="1" animBg="1" rev="0" advAuto="0" spid="220" grpId="2"/>
      <p:bldP build="whole" bldLvl="1" animBg="1" rev="0" advAuto="0" spid="214" grpId="4"/>
      <p:bldP build="whole" bldLvl="1" animBg="1" rev="0" advAuto="0" spid="21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title"/>
          </p:nvPr>
        </p:nvSpPr>
        <p:spPr>
          <a:prstGeom prst="rect">
            <a:avLst/>
          </a:prstGeom>
        </p:spPr>
        <p:txBody>
          <a:bodyPr/>
          <a:lstStyle/>
          <a:p>
            <a:pPr lvl="0">
              <a:defRPr sz="1800">
                <a:uFillTx/>
              </a:defRPr>
            </a:pPr>
            <a:r>
              <a:rPr sz="1200">
                <a:uFill>
                  <a:solidFill/>
                </a:uFill>
              </a:rPr>
              <a:t>Example 2</a:t>
            </a:r>
          </a:p>
        </p:txBody>
      </p:sp>
      <p:sp>
        <p:nvSpPr>
          <p:cNvPr id="223" name="Shape 223"/>
          <p:cNvSpPr/>
          <p:nvPr/>
        </p:nvSpPr>
        <p:spPr>
          <a:xfrm>
            <a:off x="838200" y="519747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24"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25"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231" name="Group 231"/>
          <p:cNvGrpSpPr/>
          <p:nvPr/>
        </p:nvGrpSpPr>
        <p:grpSpPr>
          <a:xfrm>
            <a:off x="857250" y="2349500"/>
            <a:ext cx="2806700" cy="3235325"/>
            <a:chOff x="0" y="0"/>
            <a:chExt cx="2806700" cy="3235324"/>
          </a:xfrm>
        </p:grpSpPr>
        <p:pic>
          <p:nvPicPr>
            <p:cNvPr id="226" name="3-1_2a_2.png"/>
            <p:cNvPicPr/>
            <p:nvPr/>
          </p:nvPicPr>
          <p:blipFill>
            <a:blip r:embed="rId4">
              <a:extLst/>
            </a:blip>
            <a:srcRect l="0" t="83128" r="73991" b="0"/>
            <a:stretch>
              <a:fillRect/>
            </a:stretch>
          </p:blipFill>
          <p:spPr>
            <a:xfrm>
              <a:off x="565150" y="2755900"/>
              <a:ext cx="1371600" cy="479425"/>
            </a:xfrm>
            <a:prstGeom prst="rect">
              <a:avLst/>
            </a:prstGeom>
            <a:ln w="12700" cap="flat">
              <a:noFill/>
              <a:miter lim="400000"/>
            </a:ln>
            <a:effectLst/>
          </p:spPr>
        </p:pic>
        <p:sp>
          <p:nvSpPr>
            <p:cNvPr id="227" name="Shape 227"/>
            <p:cNvSpPr/>
            <p:nvPr/>
          </p:nvSpPr>
          <p:spPr>
            <a:xfrm>
              <a:off x="0" y="6350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228" name="3-1_2a_2.png"/>
            <p:cNvPicPr/>
            <p:nvPr/>
          </p:nvPicPr>
          <p:blipFill>
            <a:blip r:embed="rId4">
              <a:extLst/>
            </a:blip>
            <a:srcRect l="0" t="67039" r="73991" b="16871"/>
            <a:stretch>
              <a:fillRect/>
            </a:stretch>
          </p:blipFill>
          <p:spPr>
            <a:xfrm>
              <a:off x="565150" y="1905000"/>
              <a:ext cx="1371600" cy="457200"/>
            </a:xfrm>
            <a:prstGeom prst="rect">
              <a:avLst/>
            </a:prstGeom>
            <a:ln w="12700" cap="flat">
              <a:noFill/>
              <a:miter lim="400000"/>
            </a:ln>
            <a:effectLst/>
          </p:spPr>
        </p:pic>
        <p:pic>
          <p:nvPicPr>
            <p:cNvPr id="229" name="3-1_2a_2.png"/>
            <p:cNvPicPr/>
            <p:nvPr/>
          </p:nvPicPr>
          <p:blipFill>
            <a:blip r:embed="rId4">
              <a:extLst/>
            </a:blip>
            <a:srcRect l="0" t="48268" r="73991" b="33518"/>
            <a:stretch>
              <a:fillRect/>
            </a:stretch>
          </p:blipFill>
          <p:spPr>
            <a:xfrm>
              <a:off x="565150" y="942975"/>
              <a:ext cx="1371600" cy="517525"/>
            </a:xfrm>
            <a:prstGeom prst="rect">
              <a:avLst/>
            </a:prstGeom>
            <a:ln w="12700" cap="flat">
              <a:noFill/>
              <a:miter lim="400000"/>
            </a:ln>
            <a:effectLst/>
          </p:spPr>
        </p:pic>
        <p:pic>
          <p:nvPicPr>
            <p:cNvPr id="230" name="3-1_2a_2.png"/>
            <p:cNvPicPr/>
            <p:nvPr/>
          </p:nvPicPr>
          <p:blipFill>
            <a:blip r:embed="rId4">
              <a:extLst/>
            </a:blip>
            <a:srcRect l="0" t="29496" r="73991" b="53631"/>
            <a:stretch>
              <a:fillRect/>
            </a:stretch>
          </p:blipFill>
          <p:spPr>
            <a:xfrm>
              <a:off x="565150" y="0"/>
              <a:ext cx="1371600" cy="479425"/>
            </a:xfrm>
            <a:prstGeom prst="rect">
              <a:avLst/>
            </a:prstGeom>
            <a:ln w="12700" cap="flat">
              <a:noFill/>
              <a:miter lim="400000"/>
            </a:ln>
            <a:effectLst/>
          </p:spPr>
        </p:pic>
      </p:grpSp>
      <p:grpSp>
        <p:nvGrpSpPr>
          <p:cNvPr id="234" name="Group 234"/>
          <p:cNvGrpSpPr/>
          <p:nvPr/>
        </p:nvGrpSpPr>
        <p:grpSpPr>
          <a:xfrm>
            <a:off x="866775" y="1320800"/>
            <a:ext cx="7721600" cy="812800"/>
            <a:chOff x="0" y="0"/>
            <a:chExt cx="7721600" cy="812800"/>
          </a:xfrm>
        </p:grpSpPr>
        <p:pic>
          <p:nvPicPr>
            <p:cNvPr id="232" name="3-1_2a_2.png"/>
            <p:cNvPicPr/>
            <p:nvPr/>
          </p:nvPicPr>
          <p:blipFill>
            <a:blip r:embed="rId4">
              <a:extLst/>
            </a:blip>
            <a:srcRect l="7225" t="0" r="0" b="71397"/>
            <a:stretch>
              <a:fillRect/>
            </a:stretch>
          </p:blipFill>
          <p:spPr>
            <a:xfrm>
              <a:off x="428625" y="0"/>
              <a:ext cx="4892675" cy="812800"/>
            </a:xfrm>
            <a:prstGeom prst="rect">
              <a:avLst/>
            </a:prstGeom>
            <a:ln w="12700" cap="flat">
              <a:noFill/>
              <a:miter lim="400000"/>
            </a:ln>
            <a:effectLst/>
          </p:spPr>
        </p:pic>
        <p:sp>
          <p:nvSpPr>
            <p:cNvPr id="233" name="Shape 233"/>
            <p:cNvSpPr/>
            <p:nvPr/>
          </p:nvSpPr>
          <p:spPr>
            <a:xfrm>
              <a:off x="0" y="215900"/>
              <a:ext cx="77216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A.</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4"/>
                                        </p:tgtEl>
                                        <p:attrNameLst>
                                          <p:attrName>style.visibility</p:attrName>
                                        </p:attrNameLst>
                                      </p:cBhvr>
                                      <p:to>
                                        <p:strVal val="visible"/>
                                      </p:to>
                                    </p:set>
                                    <p:animEffect filter="wipe(left)" transition="in">
                                      <p:cBhvr>
                                        <p:cTn id="7" dur="500"/>
                                        <p:tgtEl>
                                          <p:spTgt spid="224"/>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25"/>
                                        </p:tgtEl>
                                        <p:attrNameLst>
                                          <p:attrName>style.visibility</p:attrName>
                                        </p:attrNameLst>
                                      </p:cBhvr>
                                      <p:to>
                                        <p:strVal val="visible"/>
                                      </p:to>
                                    </p:set>
                                    <p:animEffect filter="fade" transition="in">
                                      <p:cBhvr>
                                        <p:cTn id="11" dur="500"/>
                                        <p:tgtEl>
                                          <p:spTgt spid="225"/>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34"/>
                                        </p:tgtEl>
                                        <p:attrNameLst>
                                          <p:attrName>style.visibility</p:attrName>
                                        </p:attrNameLst>
                                      </p:cBhvr>
                                      <p:to>
                                        <p:strVal val="visible"/>
                                      </p:to>
                                    </p:set>
                                    <p:animEffect filter="wipe(left)" transition="in">
                                      <p:cBhvr>
                                        <p:cTn id="15" dur="500"/>
                                        <p:tgtEl>
                                          <p:spTgt spid="234"/>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31"/>
                                        </p:tgtEl>
                                        <p:attrNameLst>
                                          <p:attrName>style.visibility</p:attrName>
                                        </p:attrNameLst>
                                      </p:cBhvr>
                                      <p:to>
                                        <p:strVal val="visible"/>
                                      </p:to>
                                    </p:set>
                                    <p:animEffect filter="wipe(left)" transition="in">
                                      <p:cBhvr>
                                        <p:cTn id="19" dur="500"/>
                                        <p:tgtEl>
                                          <p:spTgt spid="231"/>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23"/>
                                        </p:tgtEl>
                                        <p:attrNameLst>
                                          <p:attrName>style.visibility</p:attrName>
                                        </p:attrNameLst>
                                      </p:cBhvr>
                                      <p:to>
                                        <p:strVal val="visible"/>
                                      </p:to>
                                    </p:set>
                                    <p:anim calcmode="lin" valueType="num">
                                      <p:cBhvr>
                                        <p:cTn id="24" dur="1822" fill="hold"/>
                                        <p:tgtEl>
                                          <p:spTgt spid="223"/>
                                        </p:tgtEl>
                                        <p:attrNameLst>
                                          <p:attrName>ppt_x</p:attrName>
                                        </p:attrNameLst>
                                      </p:cBhvr>
                                      <p:tavLst>
                                        <p:tav tm="0">
                                          <p:val>
                                            <p:strVal val="#ppt_x"/>
                                          </p:val>
                                        </p:tav>
                                        <p:tav tm="100000">
                                          <p:val>
                                            <p:strVal val="#ppt_x"/>
                                          </p:val>
                                        </p:tav>
                                      </p:tavLst>
                                    </p:anim>
                                    <p:anim calcmode="lin" valueType="num">
                                      <p:cBhvr>
                                        <p:cTn id="25" dur="1822" fill="hold"/>
                                        <p:tgtEl>
                                          <p:spTgt spid="2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5"/>
      <p:bldP build="whole" bldLvl="1" animBg="1" rev="0" advAuto="0" spid="225" grpId="2"/>
      <p:bldP build="whole" bldLvl="1" animBg="1" rev="0" advAuto="0" spid="234" grpId="3"/>
      <p:bldP build="whole" bldLvl="1" animBg="1" rev="0" advAuto="0" spid="231" grpId="4"/>
      <p:bldP build="whole" bldLvl="1" animBg="1" rev="0" advAuto="0" spid="224"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prstGeom prst="rect">
            <a:avLst/>
          </a:prstGeom>
        </p:spPr>
        <p:txBody>
          <a:bodyPr/>
          <a:lstStyle/>
          <a:p>
            <a:pPr lvl="0">
              <a:defRPr sz="1800">
                <a:uFillTx/>
              </a:defRPr>
            </a:pPr>
            <a:r>
              <a:rPr sz="1200">
                <a:uFill>
                  <a:solidFill/>
                </a:uFill>
              </a:rPr>
              <a:t>Example 2</a:t>
            </a:r>
          </a:p>
        </p:txBody>
      </p:sp>
      <p:sp>
        <p:nvSpPr>
          <p:cNvPr id="237" name="Shape 237"/>
          <p:cNvSpPr/>
          <p:nvPr/>
        </p:nvSpPr>
        <p:spPr>
          <a:xfrm>
            <a:off x="908050" y="295592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38"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39"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242" name="Group 242"/>
          <p:cNvGrpSpPr/>
          <p:nvPr/>
        </p:nvGrpSpPr>
        <p:grpSpPr>
          <a:xfrm>
            <a:off x="914400" y="2901950"/>
            <a:ext cx="2806700" cy="3219451"/>
            <a:chOff x="0" y="0"/>
            <a:chExt cx="2806700" cy="3219450"/>
          </a:xfrm>
        </p:grpSpPr>
        <p:sp>
          <p:nvSpPr>
            <p:cNvPr id="240" name="Shape 240"/>
            <p:cNvSpPr/>
            <p:nvPr/>
          </p:nvSpPr>
          <p:spPr>
            <a:xfrm>
              <a:off x="0" y="5715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241" name="PALG_85.png"/>
            <p:cNvPicPr/>
            <p:nvPr/>
          </p:nvPicPr>
          <p:blipFill>
            <a:blip r:embed="rId4">
              <a:extLst/>
            </a:blip>
            <a:stretch>
              <a:fillRect/>
            </a:stretch>
          </p:blipFill>
          <p:spPr>
            <a:xfrm>
              <a:off x="533400" y="0"/>
              <a:ext cx="858838" cy="3219451"/>
            </a:xfrm>
            <a:prstGeom prst="rect">
              <a:avLst/>
            </a:prstGeom>
            <a:ln w="12700" cap="flat">
              <a:noFill/>
              <a:miter lim="400000"/>
            </a:ln>
            <a:effectLst/>
          </p:spPr>
        </p:pic>
      </p:grpSp>
      <p:grpSp>
        <p:nvGrpSpPr>
          <p:cNvPr id="246" name="Group 246"/>
          <p:cNvGrpSpPr/>
          <p:nvPr/>
        </p:nvGrpSpPr>
        <p:grpSpPr>
          <a:xfrm>
            <a:off x="866775" y="1336675"/>
            <a:ext cx="7721600" cy="1262063"/>
            <a:chOff x="0" y="0"/>
            <a:chExt cx="7721600" cy="1262062"/>
          </a:xfrm>
        </p:grpSpPr>
        <p:pic>
          <p:nvPicPr>
            <p:cNvPr id="243" name="PALG_83.png"/>
            <p:cNvPicPr/>
            <p:nvPr/>
          </p:nvPicPr>
          <p:blipFill>
            <a:blip r:embed="rId5">
              <a:extLst/>
            </a:blip>
            <a:srcRect l="5506" t="0" r="0" b="37232"/>
            <a:stretch>
              <a:fillRect/>
            </a:stretch>
          </p:blipFill>
          <p:spPr>
            <a:xfrm>
              <a:off x="428625" y="0"/>
              <a:ext cx="6210300" cy="792163"/>
            </a:xfrm>
            <a:prstGeom prst="rect">
              <a:avLst/>
            </a:prstGeom>
            <a:ln w="12700" cap="flat">
              <a:noFill/>
              <a:miter lim="400000"/>
            </a:ln>
            <a:effectLst/>
          </p:spPr>
        </p:pic>
        <p:sp>
          <p:nvSpPr>
            <p:cNvPr id="244" name="Shape 244"/>
            <p:cNvSpPr/>
            <p:nvPr/>
          </p:nvSpPr>
          <p:spPr>
            <a:xfrm>
              <a:off x="0" y="200025"/>
              <a:ext cx="77216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500"/>
                </a:spcBef>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B.</a:t>
              </a:r>
            </a:p>
          </p:txBody>
        </p:sp>
        <p:pic>
          <p:nvPicPr>
            <p:cNvPr id="245" name="PALG_83.png"/>
            <p:cNvPicPr/>
            <p:nvPr/>
          </p:nvPicPr>
          <p:blipFill>
            <a:blip r:embed="rId5">
              <a:extLst/>
            </a:blip>
            <a:srcRect l="0" t="62390" r="0" b="0"/>
            <a:stretch>
              <a:fillRect/>
            </a:stretch>
          </p:blipFill>
          <p:spPr>
            <a:xfrm>
              <a:off x="66675" y="787400"/>
              <a:ext cx="6572250" cy="474663"/>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6"/>
                                        </p:tgtEl>
                                        <p:attrNameLst>
                                          <p:attrName>style.visibility</p:attrName>
                                        </p:attrNameLst>
                                      </p:cBhvr>
                                      <p:to>
                                        <p:strVal val="visible"/>
                                      </p:to>
                                    </p:set>
                                    <p:animEffect filter="wipe(left)" transition="in">
                                      <p:cBhvr>
                                        <p:cTn id="7" dur="500"/>
                                        <p:tgtEl>
                                          <p:spTgt spid="24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242"/>
                                        </p:tgtEl>
                                        <p:attrNameLst>
                                          <p:attrName>style.visibility</p:attrName>
                                        </p:attrNameLst>
                                      </p:cBhvr>
                                      <p:to>
                                        <p:strVal val="visible"/>
                                      </p:to>
                                    </p:set>
                                    <p:animEffect filter="wipe(left)" transition="in">
                                      <p:cBhvr>
                                        <p:cTn id="11" dur="500"/>
                                        <p:tgtEl>
                                          <p:spTgt spid="242"/>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 presetID="2" grpId="3" fill="hold">
                                  <p:stCondLst>
                                    <p:cond delay="0"/>
                                  </p:stCondLst>
                                  <p:iterate type="el" backwards="0">
                                    <p:tmAbs val="0"/>
                                  </p:iterate>
                                  <p:childTnLst>
                                    <p:set>
                                      <p:cBhvr>
                                        <p:cTn id="15" fill="hold"/>
                                        <p:tgtEl>
                                          <p:spTgt spid="237"/>
                                        </p:tgtEl>
                                        <p:attrNameLst>
                                          <p:attrName>style.visibility</p:attrName>
                                        </p:attrNameLst>
                                      </p:cBhvr>
                                      <p:to>
                                        <p:strVal val="visible"/>
                                      </p:to>
                                    </p:set>
                                    <p:anim calcmode="lin" valueType="num">
                                      <p:cBhvr>
                                        <p:cTn id="16" dur="1822" fill="hold"/>
                                        <p:tgtEl>
                                          <p:spTgt spid="237"/>
                                        </p:tgtEl>
                                        <p:attrNameLst>
                                          <p:attrName>ppt_x</p:attrName>
                                        </p:attrNameLst>
                                      </p:cBhvr>
                                      <p:tavLst>
                                        <p:tav tm="0">
                                          <p:val>
                                            <p:strVal val="#ppt_x"/>
                                          </p:val>
                                        </p:tav>
                                        <p:tav tm="100000">
                                          <p:val>
                                            <p:strVal val="#ppt_x"/>
                                          </p:val>
                                        </p:tav>
                                      </p:tavLst>
                                    </p:anim>
                                    <p:anim calcmode="lin" valueType="num">
                                      <p:cBhvr>
                                        <p:cTn id="17" dur="1822" fill="hold"/>
                                        <p:tgtEl>
                                          <p:spTgt spid="2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1"/>
      <p:bldP build="whole" bldLvl="1" animBg="1" rev="0" advAuto="0" spid="237" grpId="3"/>
      <p:bldP build="whole" bldLvl="1" animBg="1" rev="0" advAuto="0" spid="242"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8" name="PALG-CH3-122-KC_A.jpg"/>
          <p:cNvPicPr/>
          <p:nvPr/>
        </p:nvPicPr>
        <p:blipFill>
          <a:blip r:embed="rId2">
            <a:extLst/>
          </a:blip>
          <a:stretch>
            <a:fillRect/>
          </a:stretch>
        </p:blipFill>
        <p:spPr>
          <a:xfrm>
            <a:off x="438150" y="1495425"/>
            <a:ext cx="8239125" cy="2549525"/>
          </a:xfrm>
          <a:prstGeom prst="rect">
            <a:avLst/>
          </a:prstGeom>
          <a:ln w="12700">
            <a:miter lim="400000"/>
          </a:ln>
        </p:spPr>
      </p:pic>
      <p:sp>
        <p:nvSpPr>
          <p:cNvPr id="249" name="Shape 249"/>
          <p:cNvSpPr/>
          <p:nvPr>
            <p:ph type="title"/>
          </p:nvPr>
        </p:nvSpPr>
        <p:spPr>
          <a:prstGeom prst="rect">
            <a:avLst/>
          </a:prstGeom>
        </p:spPr>
        <p:txBody>
          <a:bodyPr/>
          <a:lstStyle/>
          <a:p>
            <a:pPr lvl="0">
              <a:defRPr sz="1800">
                <a:uFillTx/>
              </a:defRPr>
            </a:pPr>
            <a:r>
              <a:rPr sz="1200">
                <a:uFill>
                  <a:solidFill/>
                </a:uFill>
              </a:rPr>
              <a:t>Concept</a:t>
            </a:r>
          </a:p>
        </p:txBody>
      </p:sp>
    </p:spTree>
  </p:cSld>
  <p:clrMapOvr>
    <a:masterClrMapping/>
  </p:clrMapOvr>
  <p:transition spd="fast" advClick="1">
    <p:wipe dir="r"/>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prstGeom prst="rect">
            <a:avLst/>
          </a:prstGeom>
        </p:spPr>
        <p:txBody>
          <a:bodyPr/>
          <a:lstStyle/>
          <a:p>
            <a:pPr lvl="0">
              <a:defRPr sz="1800">
                <a:uFillTx/>
              </a:defRPr>
            </a:pPr>
            <a:r>
              <a:rPr sz="1200">
                <a:uFill>
                  <a:solidFill/>
                </a:uFill>
              </a:rPr>
              <a:t>Example 3</a:t>
            </a:r>
          </a:p>
        </p:txBody>
      </p:sp>
      <p:sp>
        <p:nvSpPr>
          <p:cNvPr id="252" name="Shape 252"/>
          <p:cNvSpPr/>
          <p:nvPr/>
        </p:nvSpPr>
        <p:spPr>
          <a:xfrm>
            <a:off x="4381500" y="771525"/>
            <a:ext cx="44577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a Fraction as a Decimal</a:t>
            </a:r>
          </a:p>
        </p:txBody>
      </p:sp>
      <p:sp>
        <p:nvSpPr>
          <p:cNvPr id="253" name="Shape 253"/>
          <p:cNvSpPr/>
          <p:nvPr/>
        </p:nvSpPr>
        <p:spPr>
          <a:xfrm>
            <a:off x="876300" y="1522412"/>
            <a:ext cx="7721600" cy="1092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SOCCER</a:t>
            </a:r>
            <a:r>
              <a:rPr sz="2400">
                <a:uFill>
                  <a:solidFill/>
                </a:uFill>
              </a:rPr>
              <a:t>  </a:t>
            </a:r>
            <a:r>
              <a:rPr b="1" sz="2400">
                <a:solidFill>
                  <a:srgbClr val="0068AD"/>
                </a:solidFill>
                <a:uFill>
                  <a:solidFill>
                    <a:srgbClr val="0068AD"/>
                  </a:solidFill>
                </a:uFill>
              </a:rPr>
              <a:t>Camille’s soccer team won 32 out of 44 games to make it to the championships. To the nearest thousandth, find the team’s rate of winning.</a:t>
            </a:r>
          </a:p>
        </p:txBody>
      </p:sp>
      <p:sp>
        <p:nvSpPr>
          <p:cNvPr id="254" name="Shape 254"/>
          <p:cNvSpPr/>
          <p:nvPr/>
        </p:nvSpPr>
        <p:spPr>
          <a:xfrm>
            <a:off x="533400" y="2657475"/>
            <a:ext cx="80899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500"/>
              </a:spcBef>
              <a:buClr>
                <a:srgbClr val="000000"/>
              </a:buClr>
              <a:buFont typeface="Arial"/>
              <a:defRPr sz="2400"/>
            </a:lvl1pPr>
          </a:lstStyle>
          <a:p>
            <a:pPr lvl="0">
              <a:defRPr sz="1800">
                <a:uFillTx/>
              </a:defRPr>
            </a:pPr>
            <a:r>
              <a:rPr sz="2400">
                <a:uFill>
                  <a:solidFill/>
                </a:uFill>
              </a:rPr>
              <a:t>Divide the number of games they won, 32, by the number of games they played, 44.</a:t>
            </a:r>
          </a:p>
        </p:txBody>
      </p:sp>
      <p:sp>
        <p:nvSpPr>
          <p:cNvPr id="255" name="Shape 255"/>
          <p:cNvSpPr/>
          <p:nvPr/>
        </p:nvSpPr>
        <p:spPr>
          <a:xfrm>
            <a:off x="533400" y="4648200"/>
            <a:ext cx="80899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500"/>
              </a:spcBef>
              <a:buClr>
                <a:srgbClr val="000000"/>
              </a:buClr>
              <a:buFont typeface="Arial"/>
              <a:defRPr sz="2400"/>
            </a:lvl1pPr>
          </a:lstStyle>
          <a:p>
            <a:pPr lvl="0">
              <a:defRPr sz="1800">
                <a:uFillTx/>
              </a:defRPr>
            </a:pPr>
            <a:r>
              <a:rPr sz="2400">
                <a:uFill>
                  <a:solidFill/>
                </a:uFill>
              </a:rPr>
              <a:t>Look at the digit to the right of the thousandths place. Round down since 2 &lt; 5.</a:t>
            </a:r>
          </a:p>
        </p:txBody>
      </p:sp>
      <p:sp>
        <p:nvSpPr>
          <p:cNvPr id="256" name="Shape 256"/>
          <p:cNvSpPr/>
          <p:nvPr/>
        </p:nvSpPr>
        <p:spPr>
          <a:xfrm>
            <a:off x="533400" y="5453062"/>
            <a:ext cx="82423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Camille’s soccer team won 0.727 of the time.</a:t>
            </a:r>
          </a:p>
        </p:txBody>
      </p:sp>
      <p:pic>
        <p:nvPicPr>
          <p:cNvPr id="257" name="image.png"/>
          <p:cNvPicPr/>
          <p:nvPr/>
        </p:nvPicPr>
        <p:blipFill>
          <a:blip r:embed="rId2">
            <a:extLst/>
          </a:blip>
          <a:stretch>
            <a:fillRect/>
          </a:stretch>
        </p:blipFill>
        <p:spPr>
          <a:xfrm>
            <a:off x="2543175" y="3638550"/>
            <a:ext cx="3019426" cy="785813"/>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53">
                                            <p:bg/>
                                          </p:spTgt>
                                        </p:tgtEl>
                                        <p:attrNameLst>
                                          <p:attrName>style.visibility</p:attrName>
                                        </p:attrNameLst>
                                      </p:cBhvr>
                                      <p:to>
                                        <p:strVal val="visible"/>
                                      </p:to>
                                    </p:set>
                                    <p:animEffect filter="wipe(left)" transition="in">
                                      <p:cBhvr>
                                        <p:cTn id="7" dur="500"/>
                                        <p:tgtEl>
                                          <p:spTgt spid="253">
                                            <p:bg/>
                                          </p:spTgt>
                                        </p:tgtEl>
                                      </p:cBhvr>
                                    </p:animEffect>
                                  </p:childTnLst>
                                </p:cTn>
                              </p:par>
                              <p:par>
                                <p:cTn id="8" presetClass="entr" presetSubtype="8" presetID="22" grpId="1" fill="hold">
                                  <p:stCondLst>
                                    <p:cond delay="0"/>
                                  </p:stCondLst>
                                  <p:iterate type="el" backwards="0">
                                    <p:tmAbs val="0"/>
                                  </p:iterate>
                                  <p:childTnLst>
                                    <p:set>
                                      <p:cBhvr>
                                        <p:cTn id="9" fill="hold"/>
                                        <p:tgtEl>
                                          <p:spTgt spid="253">
                                            <p:txEl>
                                              <p:pRg st="0" end="0"/>
                                            </p:txEl>
                                          </p:spTgt>
                                        </p:tgtEl>
                                        <p:attrNameLst>
                                          <p:attrName>style.visibility</p:attrName>
                                        </p:attrNameLst>
                                      </p:cBhvr>
                                      <p:to>
                                        <p:strVal val="visible"/>
                                      </p:to>
                                    </p:set>
                                    <p:animEffect filter="wipe(left)" transition="in">
                                      <p:cBhvr>
                                        <p:cTn id="10" dur="500"/>
                                        <p:tgtEl>
                                          <p:spTgt spid="2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54">
                                            <p:bg/>
                                          </p:spTgt>
                                        </p:tgtEl>
                                        <p:attrNameLst>
                                          <p:attrName>style.visibility</p:attrName>
                                        </p:attrNameLst>
                                      </p:cBhvr>
                                      <p:to>
                                        <p:strVal val="visible"/>
                                      </p:to>
                                    </p:set>
                                    <p:animEffect filter="wipe(left)" transition="in">
                                      <p:cBhvr>
                                        <p:cTn id="15" dur="500"/>
                                        <p:tgtEl>
                                          <p:spTgt spid="254">
                                            <p:bg/>
                                          </p:spTgt>
                                        </p:tgtEl>
                                      </p:cBhvr>
                                    </p:animEffect>
                                  </p:childTnLst>
                                </p:cTn>
                              </p:par>
                              <p:par>
                                <p:cTn id="16" presetClass="entr" presetSubtype="8" presetID="22" grpId="2" fill="hold">
                                  <p:stCondLst>
                                    <p:cond delay="0"/>
                                  </p:stCondLst>
                                  <p:iterate type="el" backwards="0">
                                    <p:tmAbs val="0"/>
                                  </p:iterate>
                                  <p:childTnLst>
                                    <p:set>
                                      <p:cBhvr>
                                        <p:cTn id="17" fill="hold"/>
                                        <p:tgtEl>
                                          <p:spTgt spid="254">
                                            <p:txEl>
                                              <p:pRg st="0" end="0"/>
                                            </p:txEl>
                                          </p:spTgt>
                                        </p:tgtEl>
                                        <p:attrNameLst>
                                          <p:attrName>style.visibility</p:attrName>
                                        </p:attrNameLst>
                                      </p:cBhvr>
                                      <p:to>
                                        <p:strVal val="visible"/>
                                      </p:to>
                                    </p:set>
                                    <p:animEffect filter="wipe(left)" transition="in">
                                      <p:cBhvr>
                                        <p:cTn id="18" dur="500"/>
                                        <p:tgtEl>
                                          <p:spTgt spid="25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57"/>
                                        </p:tgtEl>
                                        <p:attrNameLst>
                                          <p:attrName>style.visibility</p:attrName>
                                        </p:attrNameLst>
                                      </p:cBhvr>
                                      <p:to>
                                        <p:strVal val="visible"/>
                                      </p:to>
                                    </p:set>
                                    <p:animEffect filter="wipe(left)" transition="in">
                                      <p:cBhvr>
                                        <p:cTn id="23" dur="500"/>
                                        <p:tgtEl>
                                          <p:spTgt spid="257"/>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255">
                                            <p:bg/>
                                          </p:spTgt>
                                        </p:tgtEl>
                                        <p:attrNameLst>
                                          <p:attrName>style.visibility</p:attrName>
                                        </p:attrNameLst>
                                      </p:cBhvr>
                                      <p:to>
                                        <p:strVal val="visible"/>
                                      </p:to>
                                    </p:set>
                                    <p:animEffect filter="wipe(left)" transition="in">
                                      <p:cBhvr>
                                        <p:cTn id="28" dur="500"/>
                                        <p:tgtEl>
                                          <p:spTgt spid="255">
                                            <p:bg/>
                                          </p:spTgt>
                                        </p:tgtEl>
                                      </p:cBhvr>
                                    </p:animEffect>
                                  </p:childTnLst>
                                </p:cTn>
                              </p:par>
                              <p:par>
                                <p:cTn id="29" presetClass="entr" presetSubtype="8" presetID="22" grpId="4" fill="hold">
                                  <p:stCondLst>
                                    <p:cond delay="0"/>
                                  </p:stCondLst>
                                  <p:iterate type="el" backwards="0">
                                    <p:tmAbs val="0"/>
                                  </p:iterate>
                                  <p:childTnLst>
                                    <p:set>
                                      <p:cBhvr>
                                        <p:cTn id="30" fill="hold"/>
                                        <p:tgtEl>
                                          <p:spTgt spid="255">
                                            <p:txEl>
                                              <p:pRg st="0" end="0"/>
                                            </p:txEl>
                                          </p:spTgt>
                                        </p:tgtEl>
                                        <p:attrNameLst>
                                          <p:attrName>style.visibility</p:attrName>
                                        </p:attrNameLst>
                                      </p:cBhvr>
                                      <p:to>
                                        <p:strVal val="visible"/>
                                      </p:to>
                                    </p:set>
                                    <p:animEffect filter="wipe(left)" transition="in">
                                      <p:cBhvr>
                                        <p:cTn id="31" dur="500"/>
                                        <p:tgtEl>
                                          <p:spTgt spid="25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5" fill="hold">
                                  <p:stCondLst>
                                    <p:cond delay="0"/>
                                  </p:stCondLst>
                                  <p:iterate type="el" backwards="0">
                                    <p:tmAbs val="0"/>
                                  </p:iterate>
                                  <p:childTnLst>
                                    <p:set>
                                      <p:cBhvr>
                                        <p:cTn id="35" fill="hold"/>
                                        <p:tgtEl>
                                          <p:spTgt spid="256"/>
                                        </p:tgtEl>
                                        <p:attrNameLst>
                                          <p:attrName>style.visibility</p:attrName>
                                        </p:attrNameLst>
                                      </p:cBhvr>
                                      <p:to>
                                        <p:strVal val="visible"/>
                                      </p:to>
                                    </p:set>
                                    <p:animEffect filter="wipe(left)" transition="in">
                                      <p:cBhvr>
                                        <p:cTn id="36"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3"/>
      <p:bldP build="p" bldLvl="5" animBg="1" rev="0" advAuto="0" spid="254" grpId="2"/>
      <p:bldP build="whole" bldLvl="1" animBg="1" rev="0" advAuto="0" spid="256" grpId="5"/>
      <p:bldP build="p" bldLvl="5" animBg="1" rev="0" advAuto="0" spid="255" grpId="4"/>
      <p:bldP build="p" bldLvl="5" animBg="1" rev="0" advAuto="0" spid="253"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uFillTx/>
              </a:defRPr>
            </a:pPr>
            <a:r>
              <a:rPr sz="1200">
                <a:uFill>
                  <a:solidFill/>
                </a:uFill>
              </a:rPr>
              <a:t>Lesson Menu</a:t>
            </a:r>
          </a:p>
        </p:txBody>
      </p:sp>
      <p:sp>
        <p:nvSpPr>
          <p:cNvPr id="112" name="Shape 112"/>
          <p:cNvSpPr/>
          <p:nvPr/>
        </p:nvSpPr>
        <p:spPr>
          <a:xfrm>
            <a:off x="1066800" y="1855787"/>
            <a:ext cx="7594600" cy="3492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583689" indent="-1543050">
              <a:lnSpc>
                <a:spcPct val="90000"/>
              </a:lnSpc>
              <a:spcBef>
                <a:spcPts val="400"/>
              </a:spcBef>
              <a:buClr>
                <a:srgbClr val="E9332C"/>
              </a:buClr>
              <a:buFont typeface="Arial"/>
              <a:defRPr>
                <a:uFillTx/>
              </a:defRPr>
            </a:pPr>
            <a:r>
              <a:rPr b="1" sz="2000">
                <a:solidFill>
                  <a:srgbClr val="E9321E"/>
                </a:solidFill>
                <a:uFill>
                  <a:solidFill>
                    <a:srgbClr val="E9321E"/>
                  </a:solidFill>
                </a:uFill>
                <a:hlinkClick r:id="" invalidUrl="" action="ppaction://hlinkshowjump?jump=nextslide" tgtFrame="" tooltip="" history="1" highlightClick="0" endSnd="0"/>
              </a:rPr>
              <a:t>Five-Minute Check (over Lesson 2–7)</a:t>
            </a:r>
            <a:endParaRPr>
              <a:uFill>
                <a:solidFill/>
              </a:uFill>
            </a:endParaRPr>
          </a:p>
          <a:p>
            <a:pPr lvl="0" marL="1583689" indent="-1543050">
              <a:lnSpc>
                <a:spcPct val="90000"/>
              </a:lnSpc>
              <a:spcBef>
                <a:spcPts val="400"/>
              </a:spcBef>
              <a:buClr>
                <a:srgbClr val="000000"/>
              </a:buClr>
              <a:buFont typeface="Arial"/>
              <a:defRPr>
                <a:uFillTx/>
              </a:defRPr>
            </a:pPr>
            <a:r>
              <a:rPr b="1" sz="2000">
                <a:solidFill>
                  <a:srgbClr val="E9321E"/>
                </a:solidFill>
                <a:uFill>
                  <a:solidFill>
                    <a:srgbClr val="E9321E"/>
                  </a:solidFill>
                </a:uFill>
                <a:hlinkClick r:id="rId2" invalidUrl="" action="ppaction://hlinksldjump" tgtFrame="" tooltip="" history="1" highlightClick="0" endSnd="0"/>
              </a:rPr>
              <a:t>Then/Now</a:t>
            </a:r>
            <a:endParaRPr>
              <a:uFill>
                <a:solidFill/>
              </a:uFill>
            </a:endParaRPr>
          </a:p>
          <a:p>
            <a:pPr lvl="0" marL="1583689" indent="-154305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3" invalidUrl="" action="ppaction://hlinksldjump" tgtFrame="" tooltip="" history="1" highlightClick="0" endSnd="0"/>
              </a:rPr>
              <a:t>New Vocabulary</a:t>
            </a:r>
            <a:endParaRPr>
              <a:uFill>
                <a:solidFill/>
              </a:uFill>
            </a:endParaRPr>
          </a:p>
          <a:p>
            <a:pPr lvl="0" marL="1583689" indent="-154305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4" invalidUrl="" action="ppaction://hlinksldjump" tgtFrame="" tooltip="" history="1" highlightClick="0" endSnd="0"/>
              </a:rPr>
              <a:t>Example 1:	Write a Fraction as a Terminating Decimal</a:t>
            </a:r>
            <a:endParaRPr>
              <a:uFill>
                <a:solidFill/>
              </a:uFill>
            </a:endParaRPr>
          </a:p>
          <a:p>
            <a:pPr lvl="0" marL="1583689" indent="-154305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5" invalidUrl="" action="ppaction://hlinksldjump" tgtFrame="" tooltip="" history="1" highlightClick="0" endSnd="0"/>
              </a:rPr>
              <a:t>Example 2:	Write Fractions as Repeating Decimals</a:t>
            </a:r>
            <a:endParaRPr>
              <a:uFill>
                <a:solidFill/>
              </a:uFill>
            </a:endParaRPr>
          </a:p>
          <a:p>
            <a:pPr lvl="0" marL="1583689" indent="-154305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6" invalidUrl="" action="ppaction://hlinksldjump" tgtFrame="" tooltip="" history="1" highlightClick="0" endSnd="0"/>
              </a:rPr>
              <a:t>Concept Summary:  Fraction-Decimal Equivalents</a:t>
            </a:r>
            <a:endParaRPr>
              <a:uFill>
                <a:solidFill/>
              </a:uFill>
            </a:endParaRPr>
          </a:p>
          <a:p>
            <a:pPr lvl="0" marL="1583689" indent="-154305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7" invalidUrl="" action="ppaction://hlinksldjump" tgtFrame="" tooltip="" history="1" highlightClick="0" endSnd="0"/>
              </a:rPr>
              <a:t>Example 3:	Real-World Example: Write a Fraction as a Decimal</a:t>
            </a:r>
            <a:endParaRPr>
              <a:uFill>
                <a:solidFill/>
              </a:uFill>
            </a:endParaRPr>
          </a:p>
          <a:p>
            <a:pPr lvl="0" marL="1583689" indent="-154305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8" invalidUrl="" action="ppaction://hlinksldjump" tgtFrame="" tooltip="" history="1" highlightClick="0" endSnd="0"/>
              </a:rPr>
              <a:t>Example 4:	Compare Fractions and Decimals</a:t>
            </a:r>
            <a:endParaRPr>
              <a:uFill>
                <a:solidFill/>
              </a:uFill>
            </a:endParaRPr>
          </a:p>
          <a:p>
            <a:pPr lvl="0" marL="1583689" indent="-1543050">
              <a:lnSpc>
                <a:spcPct val="90000"/>
              </a:lnSpc>
              <a:spcBef>
                <a:spcPts val="400"/>
              </a:spcBef>
              <a:buClr>
                <a:srgbClr val="E9332C"/>
              </a:buClr>
              <a:buFont typeface="Arial"/>
              <a:defRPr>
                <a:uFillTx/>
              </a:defRPr>
            </a:pPr>
            <a:r>
              <a:rPr b="1" sz="2000">
                <a:solidFill>
                  <a:srgbClr val="E9321E"/>
                </a:solidFill>
                <a:uFill>
                  <a:solidFill>
                    <a:srgbClr val="E9321E"/>
                  </a:solidFill>
                </a:uFill>
                <a:hlinkClick r:id="rId9" invalidUrl="" action="ppaction://hlinksldjump" tgtFrame="" tooltip="" history="1" highlightClick="0" endSnd="0"/>
              </a:rPr>
              <a:t>Example 5:	Real-World Example: Compare Fractions Using Decimals</a:t>
            </a:r>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p:nvPr>
        </p:nvSpPr>
        <p:spPr>
          <a:prstGeom prst="rect">
            <a:avLst/>
          </a:prstGeom>
        </p:spPr>
        <p:txBody>
          <a:bodyPr/>
          <a:lstStyle/>
          <a:p>
            <a:pPr lvl="0">
              <a:defRPr sz="1800">
                <a:uFillTx/>
              </a:defRPr>
            </a:pPr>
            <a:r>
              <a:rPr sz="1200">
                <a:uFill>
                  <a:solidFill/>
                </a:uFill>
              </a:rPr>
              <a:t>Example 3</a:t>
            </a:r>
          </a:p>
        </p:txBody>
      </p:sp>
      <p:sp>
        <p:nvSpPr>
          <p:cNvPr id="260" name="Shape 260"/>
          <p:cNvSpPr/>
          <p:nvPr/>
        </p:nvSpPr>
        <p:spPr>
          <a:xfrm>
            <a:off x="876300" y="41529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61" name="Check Progress.png"/>
          <p:cNvPicPr/>
          <p:nvPr/>
        </p:nvPicPr>
        <p:blipFill>
          <a:blip r:embed="rId2">
            <a:extLst/>
          </a:blip>
          <a:stretch>
            <a:fillRect/>
          </a:stretch>
        </p:blipFill>
        <p:spPr>
          <a:xfrm>
            <a:off x="4316412" y="712787"/>
            <a:ext cx="2846388" cy="511176"/>
          </a:xfrm>
          <a:prstGeom prst="rect">
            <a:avLst/>
          </a:prstGeom>
          <a:ln w="12700">
            <a:miter lim="400000"/>
          </a:ln>
        </p:spPr>
      </p:pic>
      <p:pic>
        <p:nvPicPr>
          <p:cNvPr id="262"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63" name="Shape 263"/>
          <p:cNvSpPr/>
          <p:nvPr/>
        </p:nvSpPr>
        <p:spPr>
          <a:xfrm>
            <a:off x="914400" y="3375025"/>
            <a:ext cx="2806700" cy="2095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7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0.007</a:t>
            </a:r>
            <a:endParaRPr b="1" sz="2400">
              <a:uFill>
                <a:solidFill/>
              </a:uFill>
            </a:endParaRPr>
          </a:p>
          <a:p>
            <a:pPr lvl="0" marL="574040" indent="-533400">
              <a:lnSpc>
                <a:spcPct val="7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0.667</a:t>
            </a:r>
            <a:endParaRPr b="1" sz="2400">
              <a:uFill>
                <a:solidFill/>
              </a:uFill>
            </a:endParaRPr>
          </a:p>
          <a:p>
            <a:pPr lvl="0" marL="574040" indent="-533400">
              <a:lnSpc>
                <a:spcPct val="7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0.700</a:t>
            </a:r>
            <a:endParaRPr b="1" sz="2400">
              <a:uFill>
                <a:solidFill/>
              </a:uFill>
            </a:endParaRPr>
          </a:p>
          <a:p>
            <a:pPr lvl="0" marL="574040" indent="-533400">
              <a:lnSpc>
                <a:spcPct val="7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16.24</a:t>
            </a:r>
          </a:p>
        </p:txBody>
      </p:sp>
      <p:sp>
        <p:nvSpPr>
          <p:cNvPr id="264" name="Shape 264"/>
          <p:cNvSpPr/>
          <p:nvPr/>
        </p:nvSpPr>
        <p:spPr>
          <a:xfrm>
            <a:off x="533400" y="1504950"/>
            <a:ext cx="8318500" cy="173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FIELD TRIPS  </a:t>
            </a:r>
            <a:r>
              <a:rPr b="1" sz="2400">
                <a:solidFill>
                  <a:srgbClr val="0068AD"/>
                </a:solidFill>
                <a:uFill>
                  <a:solidFill>
                    <a:srgbClr val="0068AD"/>
                  </a:solidFill>
                </a:uFill>
              </a:rPr>
              <a:t>The results of a poll showed that 16 out of 24 students in Ms. Brown’s class would prefer going to the planetarium rather than the arboretum.  To the nearest thousandth, what part of the class preferred going to the planetarium?</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61"/>
                                        </p:tgtEl>
                                        <p:attrNameLst>
                                          <p:attrName>style.visibility</p:attrName>
                                        </p:attrNameLst>
                                      </p:cBhvr>
                                      <p:to>
                                        <p:strVal val="visible"/>
                                      </p:to>
                                    </p:set>
                                    <p:animEffect filter="wipe(left)" transition="in">
                                      <p:cBhvr>
                                        <p:cTn id="7" dur="500"/>
                                        <p:tgtEl>
                                          <p:spTgt spid="261"/>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62"/>
                                        </p:tgtEl>
                                        <p:attrNameLst>
                                          <p:attrName>style.visibility</p:attrName>
                                        </p:attrNameLst>
                                      </p:cBhvr>
                                      <p:to>
                                        <p:strVal val="visible"/>
                                      </p:to>
                                    </p:set>
                                    <p:animEffect filter="fade" transition="in">
                                      <p:cBhvr>
                                        <p:cTn id="11" dur="500"/>
                                        <p:tgtEl>
                                          <p:spTgt spid="26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64"/>
                                        </p:tgtEl>
                                        <p:attrNameLst>
                                          <p:attrName>style.visibility</p:attrName>
                                        </p:attrNameLst>
                                      </p:cBhvr>
                                      <p:to>
                                        <p:strVal val="visible"/>
                                      </p:to>
                                    </p:set>
                                    <p:animEffect filter="wipe(left)" transition="in">
                                      <p:cBhvr>
                                        <p:cTn id="15" dur="500"/>
                                        <p:tgtEl>
                                          <p:spTgt spid="264"/>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63"/>
                                        </p:tgtEl>
                                        <p:attrNameLst>
                                          <p:attrName>style.visibility</p:attrName>
                                        </p:attrNameLst>
                                      </p:cBhvr>
                                      <p:to>
                                        <p:strVal val="visible"/>
                                      </p:to>
                                    </p:set>
                                    <p:animEffect filter="wipe(left)" transition="in">
                                      <p:cBhvr>
                                        <p:cTn id="19" dur="500"/>
                                        <p:tgtEl>
                                          <p:spTgt spid="263"/>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60"/>
                                        </p:tgtEl>
                                        <p:attrNameLst>
                                          <p:attrName>style.visibility</p:attrName>
                                        </p:attrNameLst>
                                      </p:cBhvr>
                                      <p:to>
                                        <p:strVal val="visible"/>
                                      </p:to>
                                    </p:set>
                                    <p:anim calcmode="lin" valueType="num">
                                      <p:cBhvr>
                                        <p:cTn id="24" dur="1822" fill="hold"/>
                                        <p:tgtEl>
                                          <p:spTgt spid="260"/>
                                        </p:tgtEl>
                                        <p:attrNameLst>
                                          <p:attrName>ppt_x</p:attrName>
                                        </p:attrNameLst>
                                      </p:cBhvr>
                                      <p:tavLst>
                                        <p:tav tm="0">
                                          <p:val>
                                            <p:strVal val="#ppt_x"/>
                                          </p:val>
                                        </p:tav>
                                        <p:tav tm="100000">
                                          <p:val>
                                            <p:strVal val="#ppt_x"/>
                                          </p:val>
                                        </p:tav>
                                      </p:tavLst>
                                    </p:anim>
                                    <p:anim calcmode="lin" valueType="num">
                                      <p:cBhvr>
                                        <p:cTn id="25" dur="1822" fill="hold"/>
                                        <p:tgtEl>
                                          <p:spTgt spid="2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4"/>
      <p:bldP build="whole" bldLvl="1" animBg="1" rev="0" advAuto="0" spid="262" grpId="2"/>
      <p:bldP build="whole" bldLvl="1" animBg="1" rev="0" advAuto="0" spid="264" grpId="3"/>
      <p:bldP build="whole" bldLvl="1" animBg="1" rev="0" advAuto="0" spid="261" grpId="1"/>
      <p:bldP build="whole" bldLvl="1" animBg="1" rev="0" advAuto="0" spid="260" grpId="5"/>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title"/>
          </p:nvPr>
        </p:nvSpPr>
        <p:spPr>
          <a:prstGeom prst="rect">
            <a:avLst/>
          </a:prstGeom>
        </p:spPr>
        <p:txBody>
          <a:bodyPr/>
          <a:lstStyle/>
          <a:p>
            <a:pPr lvl="0">
              <a:defRPr sz="1800">
                <a:uFillTx/>
              </a:defRPr>
            </a:pPr>
            <a:r>
              <a:rPr sz="1200">
                <a:uFill>
                  <a:solidFill/>
                </a:uFill>
              </a:rPr>
              <a:t>Example 4</a:t>
            </a:r>
          </a:p>
        </p:txBody>
      </p:sp>
      <p:sp>
        <p:nvSpPr>
          <p:cNvPr id="267" name="Shape 267"/>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Compare Fractions and Decimals</a:t>
            </a:r>
          </a:p>
        </p:txBody>
      </p:sp>
      <p:sp>
        <p:nvSpPr>
          <p:cNvPr id="268" name="Shape 268"/>
          <p:cNvSpPr/>
          <p:nvPr/>
        </p:nvSpPr>
        <p:spPr>
          <a:xfrm>
            <a:off x="5181600" y="2314575"/>
            <a:ext cx="34417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Write the sentence.</a:t>
            </a:r>
          </a:p>
        </p:txBody>
      </p:sp>
      <p:pic>
        <p:nvPicPr>
          <p:cNvPr id="269" name="PALG_88.png"/>
          <p:cNvPicPr/>
          <p:nvPr/>
        </p:nvPicPr>
        <p:blipFill>
          <a:blip r:embed="rId2">
            <a:extLst/>
          </a:blip>
          <a:srcRect l="0" t="0" r="0" b="53334"/>
          <a:stretch>
            <a:fillRect/>
          </a:stretch>
        </p:blipFill>
        <p:spPr>
          <a:xfrm>
            <a:off x="2011362" y="2206625"/>
            <a:ext cx="1417638" cy="766763"/>
          </a:xfrm>
          <a:prstGeom prst="rect">
            <a:avLst/>
          </a:prstGeom>
          <a:ln w="12700">
            <a:miter lim="400000"/>
          </a:ln>
        </p:spPr>
      </p:pic>
      <p:pic>
        <p:nvPicPr>
          <p:cNvPr id="270" name="PALG_88.png"/>
          <p:cNvPicPr/>
          <p:nvPr/>
        </p:nvPicPr>
        <p:blipFill>
          <a:blip r:embed="rId2">
            <a:extLst/>
          </a:blip>
          <a:srcRect l="0" t="48162" r="0" b="25531"/>
          <a:stretch>
            <a:fillRect/>
          </a:stretch>
        </p:blipFill>
        <p:spPr>
          <a:xfrm>
            <a:off x="2011362" y="2933700"/>
            <a:ext cx="1417638" cy="431800"/>
          </a:xfrm>
          <a:prstGeom prst="rect">
            <a:avLst/>
          </a:prstGeom>
          <a:ln w="12700">
            <a:miter lim="400000"/>
          </a:ln>
        </p:spPr>
      </p:pic>
      <p:pic>
        <p:nvPicPr>
          <p:cNvPr id="271" name="PALG_88.png"/>
          <p:cNvPicPr/>
          <p:nvPr/>
        </p:nvPicPr>
        <p:blipFill>
          <a:blip r:embed="rId2">
            <a:extLst/>
          </a:blip>
          <a:srcRect l="0" t="74275" r="0" b="0"/>
          <a:stretch>
            <a:fillRect/>
          </a:stretch>
        </p:blipFill>
        <p:spPr>
          <a:xfrm>
            <a:off x="2011362" y="3473450"/>
            <a:ext cx="1417638" cy="422275"/>
          </a:xfrm>
          <a:prstGeom prst="rect">
            <a:avLst/>
          </a:prstGeom>
          <a:ln w="12700">
            <a:miter lim="400000"/>
          </a:ln>
        </p:spPr>
      </p:pic>
      <p:grpSp>
        <p:nvGrpSpPr>
          <p:cNvPr id="275" name="Group 275"/>
          <p:cNvGrpSpPr/>
          <p:nvPr/>
        </p:nvGrpSpPr>
        <p:grpSpPr>
          <a:xfrm>
            <a:off x="2354262" y="3797300"/>
            <a:ext cx="846138" cy="193675"/>
            <a:chOff x="0" y="0"/>
            <a:chExt cx="846137" cy="193675"/>
          </a:xfrm>
        </p:grpSpPr>
        <p:sp>
          <p:nvSpPr>
            <p:cNvPr id="272" name="Shape 272"/>
            <p:cNvSpPr/>
            <p:nvPr/>
          </p:nvSpPr>
          <p:spPr>
            <a:xfrm>
              <a:off x="0" y="192087"/>
              <a:ext cx="846138" cy="1588"/>
            </a:xfrm>
            <a:prstGeom prst="line">
              <a:avLst/>
            </a:prstGeom>
            <a:noFill/>
            <a:ln w="25400" cap="flat">
              <a:solidFill>
                <a:srgbClr val="E9332C"/>
              </a:solidFill>
              <a:prstDash val="solid"/>
              <a:round/>
            </a:ln>
            <a:effectLst/>
          </p:spPr>
          <p:txBody>
            <a:bodyPr wrap="square" lIns="0" tIns="0" rIns="0" bIns="0" numCol="1" anchor="ctr">
              <a:noAutofit/>
            </a:bodyPr>
            <a:lstStyle/>
            <a:p>
              <a:pPr lvl="0"/>
            </a:p>
          </p:txBody>
        </p:sp>
        <p:sp>
          <p:nvSpPr>
            <p:cNvPr id="273" name="Shape 273"/>
            <p:cNvSpPr/>
            <p:nvPr/>
          </p:nvSpPr>
          <p:spPr>
            <a:xfrm flipV="1">
              <a:off x="0" y="0"/>
              <a:ext cx="1588" cy="192088"/>
            </a:xfrm>
            <a:prstGeom prst="line">
              <a:avLst/>
            </a:prstGeom>
            <a:noFill/>
            <a:ln w="25400" cap="flat">
              <a:solidFill>
                <a:srgbClr val="E9332C"/>
              </a:solidFill>
              <a:prstDash val="solid"/>
              <a:round/>
              <a:tailEnd type="triangle" w="med" len="med"/>
            </a:ln>
            <a:effectLst/>
          </p:spPr>
          <p:txBody>
            <a:bodyPr wrap="square" lIns="0" tIns="0" rIns="0" bIns="0" numCol="1" anchor="ctr">
              <a:noAutofit/>
            </a:bodyPr>
            <a:lstStyle/>
            <a:p>
              <a:pPr lvl="0"/>
            </a:p>
          </p:txBody>
        </p:sp>
        <p:sp>
          <p:nvSpPr>
            <p:cNvPr id="274" name="Shape 274"/>
            <p:cNvSpPr/>
            <p:nvPr/>
          </p:nvSpPr>
          <p:spPr>
            <a:xfrm flipV="1">
              <a:off x="844550" y="0"/>
              <a:ext cx="1588" cy="192088"/>
            </a:xfrm>
            <a:prstGeom prst="line">
              <a:avLst/>
            </a:prstGeom>
            <a:noFill/>
            <a:ln w="25400" cap="flat">
              <a:solidFill>
                <a:srgbClr val="E9332C"/>
              </a:solidFill>
              <a:prstDash val="solid"/>
              <a:round/>
              <a:tailEnd type="triangle" w="med" len="med"/>
            </a:ln>
            <a:effectLst/>
          </p:spPr>
          <p:txBody>
            <a:bodyPr wrap="square" lIns="0" tIns="0" rIns="0" bIns="0" numCol="1" anchor="ctr">
              <a:noAutofit/>
            </a:bodyPr>
            <a:lstStyle/>
            <a:p>
              <a:pPr lvl="0"/>
            </a:p>
          </p:txBody>
        </p:sp>
      </p:grpSp>
      <p:sp>
        <p:nvSpPr>
          <p:cNvPr id="276" name="Shape 276"/>
          <p:cNvSpPr/>
          <p:nvPr/>
        </p:nvSpPr>
        <p:spPr>
          <a:xfrm>
            <a:off x="5162550" y="3494087"/>
            <a:ext cx="38227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In the tenths place, 7 &gt; 6.</a:t>
            </a:r>
          </a:p>
        </p:txBody>
      </p:sp>
      <p:pic>
        <p:nvPicPr>
          <p:cNvPr id="277" name="PALG_89.png"/>
          <p:cNvPicPr/>
          <p:nvPr/>
        </p:nvPicPr>
        <p:blipFill>
          <a:blip r:embed="rId3">
            <a:extLst/>
          </a:blip>
          <a:stretch>
            <a:fillRect/>
          </a:stretch>
        </p:blipFill>
        <p:spPr>
          <a:xfrm>
            <a:off x="5229225" y="2768600"/>
            <a:ext cx="3171826" cy="787400"/>
          </a:xfrm>
          <a:prstGeom prst="rect">
            <a:avLst/>
          </a:prstGeom>
          <a:ln w="12700">
            <a:miter lim="400000"/>
          </a:ln>
        </p:spPr>
      </p:pic>
      <p:grpSp>
        <p:nvGrpSpPr>
          <p:cNvPr id="280" name="Group 280"/>
          <p:cNvGrpSpPr/>
          <p:nvPr/>
        </p:nvGrpSpPr>
        <p:grpSpPr>
          <a:xfrm>
            <a:off x="533400" y="4911725"/>
            <a:ext cx="8242300" cy="1260475"/>
            <a:chOff x="0" y="0"/>
            <a:chExt cx="8242300" cy="1260475"/>
          </a:xfrm>
        </p:grpSpPr>
        <p:sp>
          <p:nvSpPr>
            <p:cNvPr id="278" name="Shape 278"/>
            <p:cNvSpPr/>
            <p:nvPr/>
          </p:nvSpPr>
          <p:spPr>
            <a:xfrm>
              <a:off x="0" y="0"/>
              <a:ext cx="82423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1753552" indent="-1368425">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a:t>
              </a:r>
            </a:p>
          </p:txBody>
        </p:sp>
        <p:pic>
          <p:nvPicPr>
            <p:cNvPr id="279" name="PALG_90.png"/>
            <p:cNvPicPr/>
            <p:nvPr/>
          </p:nvPicPr>
          <p:blipFill>
            <a:blip r:embed="rId4">
              <a:extLst/>
            </a:blip>
            <a:srcRect l="0" t="0" r="0" b="2088"/>
            <a:stretch>
              <a:fillRect/>
            </a:stretch>
          </p:blipFill>
          <p:spPr>
            <a:xfrm>
              <a:off x="1828800" y="69850"/>
              <a:ext cx="6105525" cy="1190625"/>
            </a:xfrm>
            <a:prstGeom prst="rect">
              <a:avLst/>
            </a:prstGeom>
            <a:ln w="12700" cap="flat">
              <a:noFill/>
              <a:miter lim="400000"/>
            </a:ln>
            <a:effectLst/>
          </p:spPr>
        </p:pic>
      </p:grpSp>
      <p:pic>
        <p:nvPicPr>
          <p:cNvPr id="281" name="PALG05-01-05.jpg"/>
          <p:cNvPicPr/>
          <p:nvPr/>
        </p:nvPicPr>
        <p:blipFill>
          <a:blip r:embed="rId5">
            <a:extLst/>
          </a:blip>
          <a:stretch>
            <a:fillRect/>
          </a:stretch>
        </p:blipFill>
        <p:spPr>
          <a:xfrm>
            <a:off x="2600325" y="4057650"/>
            <a:ext cx="3921126" cy="877888"/>
          </a:xfrm>
          <a:prstGeom prst="rect">
            <a:avLst/>
          </a:prstGeom>
          <a:ln w="12700">
            <a:miter lim="400000"/>
          </a:ln>
        </p:spPr>
      </p:pic>
      <p:grpSp>
        <p:nvGrpSpPr>
          <p:cNvPr id="285" name="Group 285"/>
          <p:cNvGrpSpPr/>
          <p:nvPr/>
        </p:nvGrpSpPr>
        <p:grpSpPr>
          <a:xfrm>
            <a:off x="533400" y="1219200"/>
            <a:ext cx="8318500" cy="990598"/>
            <a:chOff x="0" y="0"/>
            <a:chExt cx="8318500" cy="990597"/>
          </a:xfrm>
        </p:grpSpPr>
        <p:sp>
          <p:nvSpPr>
            <p:cNvPr id="282" name="Shape 282"/>
            <p:cNvSpPr/>
            <p:nvPr/>
          </p:nvSpPr>
          <p:spPr>
            <a:xfrm>
              <a:off x="0" y="161925"/>
              <a:ext cx="83185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83540">
                <a:lnSpc>
                  <a:spcPct val="90000"/>
                </a:lnSpc>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A.</a:t>
              </a:r>
            </a:p>
          </p:txBody>
        </p:sp>
        <p:pic>
          <p:nvPicPr>
            <p:cNvPr id="283" name="3-1-4a-redo.png"/>
            <p:cNvPicPr/>
            <p:nvPr/>
          </p:nvPicPr>
          <p:blipFill>
            <a:blip r:embed="rId6">
              <a:extLst/>
            </a:blip>
            <a:srcRect l="0" t="0" r="0" b="37173"/>
            <a:stretch>
              <a:fillRect/>
            </a:stretch>
          </p:blipFill>
          <p:spPr>
            <a:xfrm>
              <a:off x="831850" y="0"/>
              <a:ext cx="7169150" cy="762000"/>
            </a:xfrm>
            <a:prstGeom prst="rect">
              <a:avLst/>
            </a:prstGeom>
            <a:ln w="12700" cap="flat">
              <a:noFill/>
              <a:miter lim="400000"/>
            </a:ln>
            <a:effectLst/>
          </p:spPr>
        </p:pic>
        <p:pic>
          <p:nvPicPr>
            <p:cNvPr id="284" name="3-1-4a-redo.png"/>
            <p:cNvPicPr/>
            <p:nvPr/>
          </p:nvPicPr>
          <p:blipFill>
            <a:blip r:embed="rId6">
              <a:extLst/>
            </a:blip>
            <a:srcRect l="0" t="68586" r="77590" b="0"/>
            <a:stretch>
              <a:fillRect/>
            </a:stretch>
          </p:blipFill>
          <p:spPr>
            <a:xfrm>
              <a:off x="381000" y="609600"/>
              <a:ext cx="1606550" cy="380998"/>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85"/>
                                        </p:tgtEl>
                                        <p:attrNameLst>
                                          <p:attrName>style.visibility</p:attrName>
                                        </p:attrNameLst>
                                      </p:cBhvr>
                                      <p:to>
                                        <p:strVal val="visible"/>
                                      </p:to>
                                    </p:set>
                                    <p:animEffect filter="wipe(left)" transition="in">
                                      <p:cBhvr>
                                        <p:cTn id="7" dur="5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69"/>
                                        </p:tgtEl>
                                        <p:attrNameLst>
                                          <p:attrName>style.visibility</p:attrName>
                                        </p:attrNameLst>
                                      </p:cBhvr>
                                      <p:to>
                                        <p:strVal val="visible"/>
                                      </p:to>
                                    </p:set>
                                    <p:animEffect filter="wipe(left)" transition="in">
                                      <p:cBhvr>
                                        <p:cTn id="12" dur="500"/>
                                        <p:tgtEl>
                                          <p:spTgt spid="269"/>
                                        </p:tgtEl>
                                      </p:cBhvr>
                                    </p:animEffect>
                                  </p:childTnLst>
                                </p:cTn>
                              </p:par>
                            </p:childTnLst>
                          </p:cTn>
                        </p:par>
                        <p:par>
                          <p:cTn id="13" fill="hold">
                            <p:stCondLst>
                              <p:cond delay="500"/>
                            </p:stCondLst>
                            <p:childTnLst>
                              <p:par>
                                <p:cTn id="14" nodeType="afterEffect" presetClass="entr" presetSubtype="8" presetID="22" grpId="3" fill="hold">
                                  <p:stCondLst>
                                    <p:cond delay="0"/>
                                  </p:stCondLst>
                                  <p:iterate type="el" backwards="0">
                                    <p:tmAbs val="0"/>
                                  </p:iterate>
                                  <p:childTnLst>
                                    <p:set>
                                      <p:cBhvr>
                                        <p:cTn id="15" fill="hold"/>
                                        <p:tgtEl>
                                          <p:spTgt spid="268">
                                            <p:bg/>
                                          </p:spTgt>
                                        </p:tgtEl>
                                        <p:attrNameLst>
                                          <p:attrName>style.visibility</p:attrName>
                                        </p:attrNameLst>
                                      </p:cBhvr>
                                      <p:to>
                                        <p:strVal val="visible"/>
                                      </p:to>
                                    </p:set>
                                    <p:animEffect filter="wipe(left)" transition="in">
                                      <p:cBhvr>
                                        <p:cTn id="16" dur="500"/>
                                        <p:tgtEl>
                                          <p:spTgt spid="268">
                                            <p:bg/>
                                          </p:spTgt>
                                        </p:tgtEl>
                                      </p:cBhvr>
                                    </p:animEffect>
                                  </p:childTnLst>
                                </p:cTn>
                              </p:par>
                              <p:par>
                                <p:cTn id="17" presetClass="entr" presetSubtype="8" presetID="22" grpId="3" fill="hold">
                                  <p:stCondLst>
                                    <p:cond delay="0"/>
                                  </p:stCondLst>
                                  <p:iterate type="el" backwards="0">
                                    <p:tmAbs val="0"/>
                                  </p:iterate>
                                  <p:childTnLst>
                                    <p:set>
                                      <p:cBhvr>
                                        <p:cTn id="18" fill="hold"/>
                                        <p:tgtEl>
                                          <p:spTgt spid="268">
                                            <p:txEl>
                                              <p:pRg st="0" end="0"/>
                                            </p:txEl>
                                          </p:spTgt>
                                        </p:tgtEl>
                                        <p:attrNameLst>
                                          <p:attrName>style.visibility</p:attrName>
                                        </p:attrNameLst>
                                      </p:cBhvr>
                                      <p:to>
                                        <p:strVal val="visible"/>
                                      </p:to>
                                    </p:set>
                                    <p:animEffect filter="wipe(left)" transition="in">
                                      <p:cBhvr>
                                        <p:cTn id="19" dur="500"/>
                                        <p:tgtEl>
                                          <p:spTgt spid="26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270"/>
                                        </p:tgtEl>
                                        <p:attrNameLst>
                                          <p:attrName>style.visibility</p:attrName>
                                        </p:attrNameLst>
                                      </p:cBhvr>
                                      <p:to>
                                        <p:strVal val="visible"/>
                                      </p:to>
                                    </p:set>
                                    <p:animEffect filter="wipe(left)" transition="in">
                                      <p:cBhvr>
                                        <p:cTn id="24" dur="500"/>
                                        <p:tgtEl>
                                          <p:spTgt spid="270"/>
                                        </p:tgtEl>
                                      </p:cBhvr>
                                    </p:animEffect>
                                  </p:childTnLst>
                                </p:cTn>
                              </p:par>
                            </p:childTnLst>
                          </p:cTn>
                        </p:par>
                        <p:par>
                          <p:cTn id="25" fill="hold">
                            <p:stCondLst>
                              <p:cond delay="500"/>
                            </p:stCondLst>
                            <p:childTnLst>
                              <p:par>
                                <p:cTn id="26" nodeType="afterEffect" presetClass="entr" presetSubtype="8" presetID="22" grpId="5" fill="hold">
                                  <p:stCondLst>
                                    <p:cond delay="0"/>
                                  </p:stCondLst>
                                  <p:iterate type="el" backwards="0">
                                    <p:tmAbs val="0"/>
                                  </p:iterate>
                                  <p:childTnLst>
                                    <p:set>
                                      <p:cBhvr>
                                        <p:cTn id="27" fill="hold"/>
                                        <p:tgtEl>
                                          <p:spTgt spid="277"/>
                                        </p:tgtEl>
                                        <p:attrNameLst>
                                          <p:attrName>style.visibility</p:attrName>
                                        </p:attrNameLst>
                                      </p:cBhvr>
                                      <p:to>
                                        <p:strVal val="visible"/>
                                      </p:to>
                                    </p:set>
                                    <p:animEffect filter="wipe(left)" transition="in">
                                      <p:cBhvr>
                                        <p:cTn id="28" dur="500"/>
                                        <p:tgtEl>
                                          <p:spTgt spid="277"/>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6" fill="hold">
                                  <p:stCondLst>
                                    <p:cond delay="0"/>
                                  </p:stCondLst>
                                  <p:iterate type="el" backwards="0">
                                    <p:tmAbs val="0"/>
                                  </p:iterate>
                                  <p:childTnLst>
                                    <p:set>
                                      <p:cBhvr>
                                        <p:cTn id="32" fill="hold"/>
                                        <p:tgtEl>
                                          <p:spTgt spid="271"/>
                                        </p:tgtEl>
                                        <p:attrNameLst>
                                          <p:attrName>style.visibility</p:attrName>
                                        </p:attrNameLst>
                                      </p:cBhvr>
                                      <p:to>
                                        <p:strVal val="visible"/>
                                      </p:to>
                                    </p:set>
                                    <p:animEffect filter="wipe(left)" transition="in">
                                      <p:cBhvr>
                                        <p:cTn id="33" dur="500"/>
                                        <p:tgtEl>
                                          <p:spTgt spid="271"/>
                                        </p:tgtEl>
                                      </p:cBhvr>
                                    </p:animEffect>
                                  </p:childTnLst>
                                </p:cTn>
                              </p:par>
                            </p:childTnLst>
                          </p:cTn>
                        </p:par>
                        <p:par>
                          <p:cTn id="34" fill="hold">
                            <p:stCondLst>
                              <p:cond delay="500"/>
                            </p:stCondLst>
                            <p:childTnLst>
                              <p:par>
                                <p:cTn id="35" nodeType="afterEffect" presetClass="entr" presetSubtype="8" presetID="22" grpId="7" fill="hold">
                                  <p:stCondLst>
                                    <p:cond delay="0"/>
                                  </p:stCondLst>
                                  <p:iterate type="el" backwards="0">
                                    <p:tmAbs val="0"/>
                                  </p:iterate>
                                  <p:childTnLst>
                                    <p:set>
                                      <p:cBhvr>
                                        <p:cTn id="36" fill="hold"/>
                                        <p:tgtEl>
                                          <p:spTgt spid="276">
                                            <p:bg/>
                                          </p:spTgt>
                                        </p:tgtEl>
                                        <p:attrNameLst>
                                          <p:attrName>style.visibility</p:attrName>
                                        </p:attrNameLst>
                                      </p:cBhvr>
                                      <p:to>
                                        <p:strVal val="visible"/>
                                      </p:to>
                                    </p:set>
                                    <p:animEffect filter="wipe(left)" transition="in">
                                      <p:cBhvr>
                                        <p:cTn id="37" dur="500"/>
                                        <p:tgtEl>
                                          <p:spTgt spid="276">
                                            <p:bg/>
                                          </p:spTgt>
                                        </p:tgtEl>
                                      </p:cBhvr>
                                    </p:animEffect>
                                  </p:childTnLst>
                                </p:cTn>
                              </p:par>
                              <p:par>
                                <p:cTn id="38" presetClass="entr" presetSubtype="8" presetID="22" grpId="7" fill="hold">
                                  <p:stCondLst>
                                    <p:cond delay="0"/>
                                  </p:stCondLst>
                                  <p:iterate type="el" backwards="0">
                                    <p:tmAbs val="0"/>
                                  </p:iterate>
                                  <p:childTnLst>
                                    <p:set>
                                      <p:cBhvr>
                                        <p:cTn id="39" fill="hold"/>
                                        <p:tgtEl>
                                          <p:spTgt spid="276">
                                            <p:txEl>
                                              <p:pRg st="0" end="0"/>
                                            </p:txEl>
                                          </p:spTgt>
                                        </p:tgtEl>
                                        <p:attrNameLst>
                                          <p:attrName>style.visibility</p:attrName>
                                        </p:attrNameLst>
                                      </p:cBhvr>
                                      <p:to>
                                        <p:strVal val="visible"/>
                                      </p:to>
                                    </p:set>
                                    <p:animEffect filter="wipe(left)" transition="in">
                                      <p:cBhvr>
                                        <p:cTn id="40" dur="500"/>
                                        <p:tgtEl>
                                          <p:spTgt spid="276">
                                            <p:txEl>
                                              <p:pRg st="0" end="0"/>
                                            </p:txEl>
                                          </p:spTgt>
                                        </p:tgtEl>
                                      </p:cBhvr>
                                    </p:animEffect>
                                  </p:childTnLst>
                                </p:cTn>
                              </p:par>
                            </p:childTnLst>
                          </p:cTn>
                        </p:par>
                        <p:par>
                          <p:cTn id="41" fill="hold">
                            <p:stCondLst>
                              <p:cond delay="1000"/>
                            </p:stCondLst>
                            <p:childTnLst>
                              <p:par>
                                <p:cTn id="42" nodeType="afterEffect" presetClass="entr" presetSubtype="32" presetID="4" grpId="8" fill="hold">
                                  <p:stCondLst>
                                    <p:cond delay="0"/>
                                  </p:stCondLst>
                                  <p:iterate type="el" backwards="0">
                                    <p:tmAbs val="0"/>
                                  </p:iterate>
                                  <p:childTnLst>
                                    <p:set>
                                      <p:cBhvr>
                                        <p:cTn id="43" fill="hold"/>
                                        <p:tgtEl>
                                          <p:spTgt spid="275"/>
                                        </p:tgtEl>
                                        <p:attrNameLst>
                                          <p:attrName>style.visibility</p:attrName>
                                        </p:attrNameLst>
                                      </p:cBhvr>
                                      <p:to>
                                        <p:strVal val="visible"/>
                                      </p:to>
                                    </p:set>
                                    <p:animEffect filter="box(out)" transition="in">
                                      <p:cBhvr>
                                        <p:cTn id="44" dur="500"/>
                                        <p:tgtEl>
                                          <p:spTgt spid="275"/>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1" presetID="22" grpId="9" fill="hold">
                                  <p:stCondLst>
                                    <p:cond delay="0"/>
                                  </p:stCondLst>
                                  <p:iterate type="el" backwards="0">
                                    <p:tmAbs val="0"/>
                                  </p:iterate>
                                  <p:childTnLst>
                                    <p:set>
                                      <p:cBhvr>
                                        <p:cTn id="48" fill="hold"/>
                                        <p:tgtEl>
                                          <p:spTgt spid="281"/>
                                        </p:tgtEl>
                                        <p:attrNameLst>
                                          <p:attrName>style.visibility</p:attrName>
                                        </p:attrNameLst>
                                      </p:cBhvr>
                                      <p:to>
                                        <p:strVal val="visible"/>
                                      </p:to>
                                    </p:set>
                                    <p:animEffect filter="wipe(up)" transition="in">
                                      <p:cBhvr>
                                        <p:cTn id="49" dur="500"/>
                                        <p:tgtEl>
                                          <p:spTgt spid="281"/>
                                        </p:tgtEl>
                                      </p:cBhvr>
                                    </p:animEffec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8" presetID="22" grpId="10" fill="hold">
                                  <p:stCondLst>
                                    <p:cond delay="0"/>
                                  </p:stCondLst>
                                  <p:iterate type="el" backwards="0">
                                    <p:tmAbs val="0"/>
                                  </p:iterate>
                                  <p:childTnLst>
                                    <p:set>
                                      <p:cBhvr>
                                        <p:cTn id="53" fill="hold"/>
                                        <p:tgtEl>
                                          <p:spTgt spid="280"/>
                                        </p:tgtEl>
                                        <p:attrNameLst>
                                          <p:attrName>style.visibility</p:attrName>
                                        </p:attrNameLst>
                                      </p:cBhvr>
                                      <p:to>
                                        <p:strVal val="visible"/>
                                      </p:to>
                                    </p:set>
                                    <p:animEffect filter="wipe(left)" transition="in">
                                      <p:cBhvr>
                                        <p:cTn id="54"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5"/>
      <p:bldP build="whole" bldLvl="1" animBg="1" rev="0" advAuto="0" spid="271" grpId="6"/>
      <p:bldP build="whole" bldLvl="1" animBg="1" rev="0" advAuto="0" spid="281" grpId="9"/>
      <p:bldP build="whole" bldLvl="1" animBg="1" rev="0" advAuto="0" spid="280" grpId="10"/>
      <p:bldP build="whole" bldLvl="1" animBg="1" rev="0" advAuto="0" spid="269" grpId="2"/>
      <p:bldP build="whole" bldLvl="1" animBg="1" rev="0" advAuto="0" spid="270" grpId="4"/>
      <p:bldP build="whole" bldLvl="1" animBg="1" rev="0" advAuto="0" spid="285" grpId="1"/>
      <p:bldP build="p" bldLvl="5" animBg="1" rev="0" advAuto="0" spid="276" grpId="7"/>
      <p:bldP build="whole" bldLvl="1" animBg="1" rev="0" advAuto="0" spid="275" grpId="8"/>
      <p:bldP build="p" bldLvl="5" animBg="1" rev="0" advAuto="0" spid="268" grpId="3"/>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p:nvPr>
        </p:nvSpPr>
        <p:spPr>
          <a:prstGeom prst="rect">
            <a:avLst/>
          </a:prstGeom>
        </p:spPr>
        <p:txBody>
          <a:bodyPr/>
          <a:lstStyle/>
          <a:p>
            <a:pPr lvl="0">
              <a:defRPr sz="1800">
                <a:uFillTx/>
              </a:defRPr>
            </a:pPr>
            <a:r>
              <a:rPr sz="1200">
                <a:uFill>
                  <a:solidFill/>
                </a:uFill>
              </a:rPr>
              <a:t>Example 4</a:t>
            </a:r>
          </a:p>
        </p:txBody>
      </p:sp>
      <p:sp>
        <p:nvSpPr>
          <p:cNvPr id="288" name="Shape 288"/>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Compare Fractions and Decimals</a:t>
            </a:r>
          </a:p>
        </p:txBody>
      </p:sp>
      <p:sp>
        <p:nvSpPr>
          <p:cNvPr id="289" name="Shape 289"/>
          <p:cNvSpPr/>
          <p:nvPr/>
        </p:nvSpPr>
        <p:spPr>
          <a:xfrm>
            <a:off x="533400" y="2657475"/>
            <a:ext cx="80899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500"/>
              </a:spcBef>
              <a:buClr>
                <a:srgbClr val="000000"/>
              </a:buClr>
              <a:buFont typeface="Arial"/>
              <a:defRPr sz="2400"/>
            </a:lvl1pPr>
          </a:lstStyle>
          <a:p>
            <a:pPr lvl="0">
              <a:defRPr sz="1800">
                <a:uFillTx/>
              </a:defRPr>
            </a:pPr>
            <a:r>
              <a:rPr sz="2400">
                <a:uFill>
                  <a:solidFill/>
                </a:uFill>
              </a:rPr>
              <a:t>Write the fractions as decimals and then compare the decimals.</a:t>
            </a:r>
          </a:p>
        </p:txBody>
      </p:sp>
      <p:pic>
        <p:nvPicPr>
          <p:cNvPr id="290" name="3-1_4b_1.png"/>
          <p:cNvPicPr/>
          <p:nvPr/>
        </p:nvPicPr>
        <p:blipFill>
          <a:blip r:embed="rId2">
            <a:extLst/>
          </a:blip>
          <a:srcRect l="0" t="0" r="0" b="57900"/>
          <a:stretch>
            <a:fillRect/>
          </a:stretch>
        </p:blipFill>
        <p:spPr>
          <a:xfrm>
            <a:off x="1079500" y="3505200"/>
            <a:ext cx="6681788" cy="1108075"/>
          </a:xfrm>
          <a:prstGeom prst="rect">
            <a:avLst/>
          </a:prstGeom>
          <a:ln w="12700">
            <a:miter lim="400000"/>
          </a:ln>
        </p:spPr>
      </p:pic>
      <p:pic>
        <p:nvPicPr>
          <p:cNvPr id="291" name="PALG03-01-04b_1.jpg"/>
          <p:cNvPicPr/>
          <p:nvPr/>
        </p:nvPicPr>
        <p:blipFill>
          <a:blip r:embed="rId3">
            <a:extLst/>
          </a:blip>
          <a:stretch>
            <a:fillRect/>
          </a:stretch>
        </p:blipFill>
        <p:spPr>
          <a:xfrm>
            <a:off x="1752600" y="4343400"/>
            <a:ext cx="5715000" cy="1325563"/>
          </a:xfrm>
          <a:prstGeom prst="rect">
            <a:avLst/>
          </a:prstGeom>
          <a:ln w="12700">
            <a:miter lim="400000"/>
          </a:ln>
        </p:spPr>
      </p:pic>
      <p:grpSp>
        <p:nvGrpSpPr>
          <p:cNvPr id="294" name="Group 294"/>
          <p:cNvGrpSpPr/>
          <p:nvPr/>
        </p:nvGrpSpPr>
        <p:grpSpPr>
          <a:xfrm>
            <a:off x="952500" y="1447800"/>
            <a:ext cx="7810500" cy="1066800"/>
            <a:chOff x="0" y="0"/>
            <a:chExt cx="7810500" cy="1066800"/>
          </a:xfrm>
        </p:grpSpPr>
        <p:pic>
          <p:nvPicPr>
            <p:cNvPr id="292" name="3-1_4b_3.png"/>
            <p:cNvPicPr/>
            <p:nvPr/>
          </p:nvPicPr>
          <p:blipFill>
            <a:blip r:embed="rId4">
              <a:extLst/>
            </a:blip>
            <a:srcRect l="0" t="66410" r="79244" b="2937"/>
            <a:stretch>
              <a:fillRect/>
            </a:stretch>
          </p:blipFill>
          <p:spPr>
            <a:xfrm>
              <a:off x="25400" y="685800"/>
              <a:ext cx="1536700" cy="381000"/>
            </a:xfrm>
            <a:prstGeom prst="rect">
              <a:avLst/>
            </a:prstGeom>
            <a:ln w="12700" cap="flat">
              <a:noFill/>
              <a:miter lim="400000"/>
            </a:ln>
            <a:effectLst/>
          </p:spPr>
        </p:pic>
        <p:pic>
          <p:nvPicPr>
            <p:cNvPr id="293" name="3-1-4b-redo.png"/>
            <p:cNvPicPr/>
            <p:nvPr/>
          </p:nvPicPr>
          <p:blipFill>
            <a:blip r:embed="rId5">
              <a:extLst/>
            </a:blip>
            <a:srcRect l="0" t="0" r="0" b="30889"/>
            <a:stretch>
              <a:fillRect/>
            </a:stretch>
          </p:blipFill>
          <p:spPr>
            <a:xfrm>
              <a:off x="0" y="0"/>
              <a:ext cx="7810500" cy="838200"/>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94"/>
                                        </p:tgtEl>
                                        <p:attrNameLst>
                                          <p:attrName>style.visibility</p:attrName>
                                        </p:attrNameLst>
                                      </p:cBhvr>
                                      <p:to>
                                        <p:strVal val="visible"/>
                                      </p:to>
                                    </p:set>
                                    <p:animEffect filter="wipe(left)" transition="in">
                                      <p:cBhvr>
                                        <p:cTn id="7" dur="500"/>
                                        <p:tgtEl>
                                          <p:spTgt spid="29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89">
                                            <p:bg/>
                                          </p:spTgt>
                                        </p:tgtEl>
                                        <p:attrNameLst>
                                          <p:attrName>style.visibility</p:attrName>
                                        </p:attrNameLst>
                                      </p:cBhvr>
                                      <p:to>
                                        <p:strVal val="visible"/>
                                      </p:to>
                                    </p:set>
                                    <p:animEffect filter="wipe(left)" transition="in">
                                      <p:cBhvr>
                                        <p:cTn id="12" dur="500"/>
                                        <p:tgtEl>
                                          <p:spTgt spid="289">
                                            <p:bg/>
                                          </p:spTgt>
                                        </p:tgtEl>
                                      </p:cBhvr>
                                    </p:animEffect>
                                  </p:childTnLst>
                                </p:cTn>
                              </p:par>
                              <p:par>
                                <p:cTn id="13" presetClass="entr" presetSubtype="8" presetID="22" grpId="2" fill="hold">
                                  <p:stCondLst>
                                    <p:cond delay="0"/>
                                  </p:stCondLst>
                                  <p:iterate type="el" backwards="0">
                                    <p:tmAbs val="0"/>
                                  </p:iterate>
                                  <p:childTnLst>
                                    <p:set>
                                      <p:cBhvr>
                                        <p:cTn id="14" fill="hold"/>
                                        <p:tgtEl>
                                          <p:spTgt spid="289">
                                            <p:txEl>
                                              <p:pRg st="0" end="0"/>
                                            </p:txEl>
                                          </p:spTgt>
                                        </p:tgtEl>
                                        <p:attrNameLst>
                                          <p:attrName>style.visibility</p:attrName>
                                        </p:attrNameLst>
                                      </p:cBhvr>
                                      <p:to>
                                        <p:strVal val="visible"/>
                                      </p:to>
                                    </p:set>
                                    <p:animEffect filter="wipe(left)" transition="in">
                                      <p:cBhvr>
                                        <p:cTn id="15" dur="500"/>
                                        <p:tgtEl>
                                          <p:spTgt spid="289">
                                            <p:txEl>
                                              <p:pRg st="0" end="0"/>
                                            </p:txEl>
                                          </p:spTgt>
                                        </p:tgtEl>
                                      </p:cBhvr>
                                    </p:animEffect>
                                  </p:childTnLst>
                                </p:cTn>
                              </p:par>
                            </p:childTnLst>
                          </p:cTn>
                        </p:par>
                        <p:par>
                          <p:cTn id="16" fill="hold">
                            <p:stCondLst>
                              <p:cond delay="500"/>
                            </p:stCondLst>
                            <p:childTnLst>
                              <p:par>
                                <p:cTn id="17" nodeType="afterEffect" presetClass="entr" presetSubtype="8" presetID="22" grpId="3" fill="hold">
                                  <p:stCondLst>
                                    <p:cond delay="0"/>
                                  </p:stCondLst>
                                  <p:iterate type="el" backwards="0">
                                    <p:tmAbs val="0"/>
                                  </p:iterate>
                                  <p:childTnLst>
                                    <p:set>
                                      <p:cBhvr>
                                        <p:cTn id="18" fill="hold"/>
                                        <p:tgtEl>
                                          <p:spTgt spid="290"/>
                                        </p:tgtEl>
                                        <p:attrNameLst>
                                          <p:attrName>style.visibility</p:attrName>
                                        </p:attrNameLst>
                                      </p:cBhvr>
                                      <p:to>
                                        <p:strVal val="visible"/>
                                      </p:to>
                                    </p:set>
                                    <p:animEffect filter="wipe(left)" transition="in">
                                      <p:cBhvr>
                                        <p:cTn id="19" dur="500"/>
                                        <p:tgtEl>
                                          <p:spTgt spid="29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291"/>
                                        </p:tgtEl>
                                        <p:attrNameLst>
                                          <p:attrName>style.visibility</p:attrName>
                                        </p:attrNameLst>
                                      </p:cBhvr>
                                      <p:to>
                                        <p:strVal val="visible"/>
                                      </p:to>
                                    </p:set>
                                    <p:animEffect filter="wipe(left)" transition="in">
                                      <p:cBhvr>
                                        <p:cTn id="24" dur="5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4" grpId="1"/>
      <p:bldP build="p" bldLvl="5" animBg="1" rev="0" advAuto="0" spid="289" grpId="2"/>
      <p:bldP build="whole" bldLvl="1" animBg="1" rev="0" advAuto="0" spid="291" grpId="4"/>
      <p:bldP build="whole" bldLvl="1" animBg="1" rev="0" advAuto="0" spid="290" grpId="3"/>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title"/>
          </p:nvPr>
        </p:nvSpPr>
        <p:spPr>
          <a:prstGeom prst="rect">
            <a:avLst/>
          </a:prstGeom>
        </p:spPr>
        <p:txBody>
          <a:bodyPr/>
          <a:lstStyle/>
          <a:p>
            <a:pPr lvl="0">
              <a:defRPr sz="1800">
                <a:uFillTx/>
              </a:defRPr>
            </a:pPr>
            <a:r>
              <a:rPr sz="1200">
                <a:uFill>
                  <a:solidFill/>
                </a:uFill>
              </a:rPr>
              <a:t>Example 4</a:t>
            </a:r>
          </a:p>
        </p:txBody>
      </p:sp>
      <p:sp>
        <p:nvSpPr>
          <p:cNvPr id="297" name="Shape 297"/>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Compare Fractions and Decimals</a:t>
            </a:r>
          </a:p>
        </p:txBody>
      </p:sp>
      <p:pic>
        <p:nvPicPr>
          <p:cNvPr id="298" name="image.png"/>
          <p:cNvPicPr/>
          <p:nvPr/>
        </p:nvPicPr>
        <p:blipFill>
          <a:blip r:embed="rId2">
            <a:extLst/>
          </a:blip>
          <a:stretch>
            <a:fillRect/>
          </a:stretch>
        </p:blipFill>
        <p:spPr>
          <a:xfrm>
            <a:off x="962025" y="1409700"/>
            <a:ext cx="6886576" cy="1406525"/>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98"/>
                                        </p:tgtEl>
                                        <p:attrNameLst>
                                          <p:attrName>style.visibility</p:attrName>
                                        </p:attrNameLst>
                                      </p:cBhvr>
                                      <p:to>
                                        <p:strVal val="visible"/>
                                      </p:to>
                                    </p:set>
                                    <p:animEffect filter="wipe(left)" transition="in">
                                      <p:cBhvr>
                                        <p:cTn id="7"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8"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title"/>
          </p:nvPr>
        </p:nvSpPr>
        <p:spPr>
          <a:prstGeom prst="rect">
            <a:avLst/>
          </a:prstGeom>
        </p:spPr>
        <p:txBody>
          <a:bodyPr/>
          <a:lstStyle/>
          <a:p>
            <a:pPr lvl="0">
              <a:defRPr sz="1800">
                <a:uFillTx/>
              </a:defRPr>
            </a:pPr>
            <a:r>
              <a:rPr sz="1200">
                <a:uFill>
                  <a:solidFill/>
                </a:uFill>
              </a:rPr>
              <a:t>Example 4</a:t>
            </a:r>
          </a:p>
        </p:txBody>
      </p:sp>
      <p:pic>
        <p:nvPicPr>
          <p:cNvPr id="301"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302"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303" name="Shape 303"/>
          <p:cNvSpPr/>
          <p:nvPr/>
        </p:nvSpPr>
        <p:spPr>
          <a:xfrm>
            <a:off x="901700" y="2717800"/>
            <a:ext cx="33655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&lt;</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&gt;</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none of the above</a:t>
            </a:r>
          </a:p>
        </p:txBody>
      </p:sp>
      <p:sp>
        <p:nvSpPr>
          <p:cNvPr id="304" name="Shape 304"/>
          <p:cNvSpPr/>
          <p:nvPr/>
        </p:nvSpPr>
        <p:spPr>
          <a:xfrm>
            <a:off x="876300" y="1522412"/>
            <a:ext cx="77216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500"/>
              </a:spcBef>
              <a:buClr>
                <a:srgbClr val="E9332C"/>
              </a:buClr>
              <a:buFont typeface="Arial"/>
              <a:defRPr b="1" sz="2400">
                <a:solidFill>
                  <a:srgbClr val="E9332C"/>
                </a:solidFill>
                <a:uFill>
                  <a:solidFill>
                    <a:srgbClr val="E9332C"/>
                  </a:solidFill>
                </a:uFill>
              </a:defRPr>
            </a:lvl1pPr>
          </a:lstStyle>
          <a:p>
            <a:pPr lvl="0">
              <a:defRPr b="0" sz="1800">
                <a:solidFill>
                  <a:srgbClr val="000000"/>
                </a:solidFill>
                <a:uFillTx/>
              </a:defRPr>
            </a:pPr>
            <a:r>
              <a:rPr b="1" sz="2400">
                <a:solidFill>
                  <a:srgbClr val="E9332C"/>
                </a:solidFill>
                <a:uFill>
                  <a:solidFill>
                    <a:srgbClr val="E9332C"/>
                  </a:solidFill>
                </a:uFill>
              </a:rPr>
              <a:t> </a:t>
            </a:r>
          </a:p>
        </p:txBody>
      </p:sp>
      <p:pic>
        <p:nvPicPr>
          <p:cNvPr id="305" name="3-1-4a-CYPredo.png"/>
          <p:cNvPicPr/>
          <p:nvPr/>
        </p:nvPicPr>
        <p:blipFill>
          <a:blip r:embed="rId4">
            <a:extLst/>
          </a:blip>
          <a:stretch>
            <a:fillRect/>
          </a:stretch>
        </p:blipFill>
        <p:spPr>
          <a:xfrm>
            <a:off x="895350" y="1219200"/>
            <a:ext cx="7486650" cy="1212834"/>
          </a:xfrm>
          <a:prstGeom prst="rect">
            <a:avLst/>
          </a:prstGeom>
          <a:ln w="12700">
            <a:miter lim="400000"/>
          </a:ln>
        </p:spPr>
      </p:pic>
      <p:sp>
        <p:nvSpPr>
          <p:cNvPr id="306" name="Shape 306"/>
          <p:cNvSpPr/>
          <p:nvPr/>
        </p:nvSpPr>
        <p:spPr>
          <a:xfrm>
            <a:off x="898525" y="271462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01"/>
                                        </p:tgtEl>
                                        <p:attrNameLst>
                                          <p:attrName>style.visibility</p:attrName>
                                        </p:attrNameLst>
                                      </p:cBhvr>
                                      <p:to>
                                        <p:strVal val="visible"/>
                                      </p:to>
                                    </p:set>
                                    <p:animEffect filter="wipe(left)" transition="in">
                                      <p:cBhvr>
                                        <p:cTn id="7" dur="500"/>
                                        <p:tgtEl>
                                          <p:spTgt spid="301"/>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02"/>
                                        </p:tgtEl>
                                        <p:attrNameLst>
                                          <p:attrName>style.visibility</p:attrName>
                                        </p:attrNameLst>
                                      </p:cBhvr>
                                      <p:to>
                                        <p:strVal val="visible"/>
                                      </p:to>
                                    </p:set>
                                    <p:animEffect filter="fade" transition="in">
                                      <p:cBhvr>
                                        <p:cTn id="11" dur="500"/>
                                        <p:tgtEl>
                                          <p:spTgt spid="30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305"/>
                                        </p:tgtEl>
                                        <p:attrNameLst>
                                          <p:attrName>style.visibility</p:attrName>
                                        </p:attrNameLst>
                                      </p:cBhvr>
                                      <p:to>
                                        <p:strVal val="visible"/>
                                      </p:to>
                                    </p:set>
                                    <p:animEffect filter="wipe(left)" transition="in">
                                      <p:cBhvr>
                                        <p:cTn id="15" dur="500"/>
                                        <p:tgtEl>
                                          <p:spTgt spid="305"/>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303"/>
                                        </p:tgtEl>
                                        <p:attrNameLst>
                                          <p:attrName>style.visibility</p:attrName>
                                        </p:attrNameLst>
                                      </p:cBhvr>
                                      <p:to>
                                        <p:strVal val="visible"/>
                                      </p:to>
                                    </p:set>
                                    <p:animEffect filter="wipe(left)" transition="in">
                                      <p:cBhvr>
                                        <p:cTn id="19" dur="500"/>
                                        <p:tgtEl>
                                          <p:spTgt spid="303"/>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306"/>
                                        </p:tgtEl>
                                        <p:attrNameLst>
                                          <p:attrName>style.visibility</p:attrName>
                                        </p:attrNameLst>
                                      </p:cBhvr>
                                      <p:to>
                                        <p:strVal val="visible"/>
                                      </p:to>
                                    </p:set>
                                    <p:anim calcmode="lin" valueType="num">
                                      <p:cBhvr>
                                        <p:cTn id="24" dur="1822" fill="hold"/>
                                        <p:tgtEl>
                                          <p:spTgt spid="306"/>
                                        </p:tgtEl>
                                        <p:attrNameLst>
                                          <p:attrName>ppt_x</p:attrName>
                                        </p:attrNameLst>
                                      </p:cBhvr>
                                      <p:tavLst>
                                        <p:tav tm="0">
                                          <p:val>
                                            <p:strVal val="#ppt_x"/>
                                          </p:val>
                                        </p:tav>
                                        <p:tav tm="100000">
                                          <p:val>
                                            <p:strVal val="#ppt_x"/>
                                          </p:val>
                                        </p:tav>
                                      </p:tavLst>
                                    </p:anim>
                                    <p:anim calcmode="lin" valueType="num">
                                      <p:cBhvr>
                                        <p:cTn id="25" dur="1822" fill="hold"/>
                                        <p:tgtEl>
                                          <p:spTgt spid="3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1"/>
      <p:bldP build="whole" bldLvl="1" animBg="1" rev="0" advAuto="0" spid="305" grpId="3"/>
      <p:bldP build="whole" bldLvl="1" animBg="1" rev="0" advAuto="0" spid="303" grpId="4"/>
      <p:bldP build="whole" bldLvl="1" animBg="1" rev="0" advAuto="0" spid="306" grpId="5"/>
      <p:bldP build="whole" bldLvl="1" animBg="1" rev="0" advAuto="0" spid="302" grpId="2"/>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ph type="title"/>
          </p:nvPr>
        </p:nvSpPr>
        <p:spPr>
          <a:prstGeom prst="rect">
            <a:avLst/>
          </a:prstGeom>
        </p:spPr>
        <p:txBody>
          <a:bodyPr/>
          <a:lstStyle/>
          <a:p>
            <a:pPr lvl="0">
              <a:defRPr sz="1800">
                <a:uFillTx/>
              </a:defRPr>
            </a:pPr>
            <a:r>
              <a:rPr sz="1200">
                <a:uFill>
                  <a:solidFill/>
                </a:uFill>
              </a:rPr>
              <a:t>Example 4</a:t>
            </a:r>
          </a:p>
        </p:txBody>
      </p:sp>
      <p:pic>
        <p:nvPicPr>
          <p:cNvPr id="309"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310"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311" name="Shape 311"/>
          <p:cNvSpPr/>
          <p:nvPr/>
        </p:nvSpPr>
        <p:spPr>
          <a:xfrm>
            <a:off x="876300" y="1522412"/>
            <a:ext cx="77216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B. </a:t>
            </a:r>
            <a:r>
              <a:rPr b="1" sz="2400">
                <a:solidFill>
                  <a:srgbClr val="0068AD"/>
                </a:solidFill>
                <a:uFill>
                  <a:solidFill>
                    <a:srgbClr val="0068AD"/>
                  </a:solidFill>
                </a:uFill>
              </a:rPr>
              <a:t>Which statement is true? </a:t>
            </a:r>
          </a:p>
        </p:txBody>
      </p:sp>
      <p:grpSp>
        <p:nvGrpSpPr>
          <p:cNvPr id="315" name="Group 315"/>
          <p:cNvGrpSpPr/>
          <p:nvPr/>
        </p:nvGrpSpPr>
        <p:grpSpPr>
          <a:xfrm>
            <a:off x="901700" y="2311400"/>
            <a:ext cx="3365500" cy="3327400"/>
            <a:chOff x="0" y="0"/>
            <a:chExt cx="3365500" cy="3327399"/>
          </a:xfrm>
        </p:grpSpPr>
        <p:sp>
          <p:nvSpPr>
            <p:cNvPr id="312" name="Shape 312"/>
            <p:cNvSpPr/>
            <p:nvPr/>
          </p:nvSpPr>
          <p:spPr>
            <a:xfrm>
              <a:off x="0" y="203200"/>
              <a:ext cx="3365500" cy="21357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313" name="3-1_4b_2.png"/>
            <p:cNvPicPr/>
            <p:nvPr/>
          </p:nvPicPr>
          <p:blipFill>
            <a:blip r:embed="rId4">
              <a:extLst/>
            </a:blip>
            <a:srcRect l="0" t="0" r="0" b="24165"/>
            <a:stretch>
              <a:fillRect/>
            </a:stretch>
          </p:blipFill>
          <p:spPr>
            <a:xfrm>
              <a:off x="533400" y="0"/>
              <a:ext cx="1435100" cy="2489200"/>
            </a:xfrm>
            <a:prstGeom prst="rect">
              <a:avLst/>
            </a:prstGeom>
            <a:ln w="12700" cap="flat">
              <a:noFill/>
              <a:miter lim="400000"/>
            </a:ln>
            <a:effectLst/>
          </p:spPr>
        </p:pic>
        <p:pic>
          <p:nvPicPr>
            <p:cNvPr id="314" name="3-1-4b-CYP-redo.png"/>
            <p:cNvPicPr/>
            <p:nvPr/>
          </p:nvPicPr>
          <p:blipFill>
            <a:blip r:embed="rId5">
              <a:extLst/>
            </a:blip>
            <a:stretch>
              <a:fillRect/>
            </a:stretch>
          </p:blipFill>
          <p:spPr>
            <a:xfrm>
              <a:off x="546100" y="2533650"/>
              <a:ext cx="1435100" cy="793750"/>
            </a:xfrm>
            <a:prstGeom prst="rect">
              <a:avLst/>
            </a:prstGeom>
            <a:ln w="12700" cap="flat">
              <a:noFill/>
              <a:miter lim="400000"/>
            </a:ln>
            <a:effectLst/>
          </p:spPr>
        </p:pic>
      </p:grpSp>
      <p:sp>
        <p:nvSpPr>
          <p:cNvPr id="316" name="Shape 316"/>
          <p:cNvSpPr/>
          <p:nvPr/>
        </p:nvSpPr>
        <p:spPr>
          <a:xfrm>
            <a:off x="876300" y="33210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11"/>
                                        </p:tgtEl>
                                        <p:attrNameLst>
                                          <p:attrName>style.visibility</p:attrName>
                                        </p:attrNameLst>
                                      </p:cBhvr>
                                      <p:to>
                                        <p:strVal val="visible"/>
                                      </p:to>
                                    </p:set>
                                    <p:animEffect filter="wipe(left)" transition="in">
                                      <p:cBhvr>
                                        <p:cTn id="7" dur="500"/>
                                        <p:tgtEl>
                                          <p:spTgt spid="311"/>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315"/>
                                        </p:tgtEl>
                                        <p:attrNameLst>
                                          <p:attrName>style.visibility</p:attrName>
                                        </p:attrNameLst>
                                      </p:cBhvr>
                                      <p:to>
                                        <p:strVal val="visible"/>
                                      </p:to>
                                    </p:set>
                                    <p:animEffect filter="wipe(left)" transition="in">
                                      <p:cBhvr>
                                        <p:cTn id="11" dur="500"/>
                                        <p:tgtEl>
                                          <p:spTgt spid="315"/>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 presetID="2" grpId="3" fill="hold">
                                  <p:stCondLst>
                                    <p:cond delay="0"/>
                                  </p:stCondLst>
                                  <p:iterate type="el" backwards="0">
                                    <p:tmAbs val="0"/>
                                  </p:iterate>
                                  <p:childTnLst>
                                    <p:set>
                                      <p:cBhvr>
                                        <p:cTn id="15" fill="hold"/>
                                        <p:tgtEl>
                                          <p:spTgt spid="316"/>
                                        </p:tgtEl>
                                        <p:attrNameLst>
                                          <p:attrName>style.visibility</p:attrName>
                                        </p:attrNameLst>
                                      </p:cBhvr>
                                      <p:to>
                                        <p:strVal val="visible"/>
                                      </p:to>
                                    </p:set>
                                    <p:anim calcmode="lin" valueType="num">
                                      <p:cBhvr>
                                        <p:cTn id="16" dur="1822" fill="hold"/>
                                        <p:tgtEl>
                                          <p:spTgt spid="316"/>
                                        </p:tgtEl>
                                        <p:attrNameLst>
                                          <p:attrName>ppt_x</p:attrName>
                                        </p:attrNameLst>
                                      </p:cBhvr>
                                      <p:tavLst>
                                        <p:tav tm="0">
                                          <p:val>
                                            <p:strVal val="#ppt_x"/>
                                          </p:val>
                                        </p:tav>
                                        <p:tav tm="100000">
                                          <p:val>
                                            <p:strVal val="#ppt_x"/>
                                          </p:val>
                                        </p:tav>
                                      </p:tavLst>
                                    </p:anim>
                                    <p:anim calcmode="lin" valueType="num">
                                      <p:cBhvr>
                                        <p:cTn id="17" dur="1822" fill="hold"/>
                                        <p:tgtEl>
                                          <p:spTgt spid="3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1" grpId="1"/>
      <p:bldP build="whole" bldLvl="1" animBg="1" rev="0" advAuto="0" spid="316" grpId="3"/>
      <p:bldP build="whole" bldLvl="1" animBg="1" rev="0" advAuto="0" spid="315"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ph type="title"/>
          </p:nvPr>
        </p:nvSpPr>
        <p:spPr>
          <a:prstGeom prst="rect">
            <a:avLst/>
          </a:prstGeom>
        </p:spPr>
        <p:txBody>
          <a:bodyPr/>
          <a:lstStyle/>
          <a:p>
            <a:pPr lvl="0">
              <a:defRPr sz="1800">
                <a:uFillTx/>
              </a:defRPr>
            </a:pPr>
            <a:r>
              <a:rPr sz="1200">
                <a:uFill>
                  <a:solidFill/>
                </a:uFill>
              </a:rPr>
              <a:t>Example 5</a:t>
            </a:r>
          </a:p>
        </p:txBody>
      </p:sp>
      <p:sp>
        <p:nvSpPr>
          <p:cNvPr id="319" name="Shape 319"/>
          <p:cNvSpPr/>
          <p:nvPr/>
        </p:nvSpPr>
        <p:spPr>
          <a:xfrm>
            <a:off x="4267200" y="771525"/>
            <a:ext cx="45720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Compare Fractions Using Decimals</a:t>
            </a:r>
          </a:p>
        </p:txBody>
      </p:sp>
      <p:sp>
        <p:nvSpPr>
          <p:cNvPr id="320" name="Shape 320"/>
          <p:cNvSpPr/>
          <p:nvPr/>
        </p:nvSpPr>
        <p:spPr>
          <a:xfrm>
            <a:off x="533400" y="3371850"/>
            <a:ext cx="80899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500"/>
              </a:spcBef>
              <a:buClr>
                <a:srgbClr val="000000"/>
              </a:buClr>
              <a:buFont typeface="Arial"/>
              <a:defRPr sz="2400"/>
            </a:lvl1pPr>
          </a:lstStyle>
          <a:p>
            <a:pPr lvl="0">
              <a:defRPr sz="1800">
                <a:uFillTx/>
              </a:defRPr>
            </a:pPr>
            <a:r>
              <a:rPr sz="2400">
                <a:uFill>
                  <a:solidFill/>
                </a:uFill>
              </a:rPr>
              <a:t>Write the fractions as decimals and then compare the decimals.</a:t>
            </a:r>
          </a:p>
        </p:txBody>
      </p:sp>
      <p:sp>
        <p:nvSpPr>
          <p:cNvPr id="321" name="Shape 321"/>
          <p:cNvSpPr/>
          <p:nvPr/>
        </p:nvSpPr>
        <p:spPr>
          <a:xfrm>
            <a:off x="533400" y="5181600"/>
            <a:ext cx="82423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scores were the same, 0.80.</a:t>
            </a:r>
          </a:p>
        </p:txBody>
      </p:sp>
      <p:pic>
        <p:nvPicPr>
          <p:cNvPr id="322" name="PALG_93.png"/>
          <p:cNvPicPr/>
          <p:nvPr/>
        </p:nvPicPr>
        <p:blipFill>
          <a:blip r:embed="rId2">
            <a:extLst/>
          </a:blip>
          <a:srcRect l="0" t="0" r="56692" b="0"/>
          <a:stretch>
            <a:fillRect/>
          </a:stretch>
        </p:blipFill>
        <p:spPr>
          <a:xfrm>
            <a:off x="1000125" y="4267200"/>
            <a:ext cx="3143250" cy="785813"/>
          </a:xfrm>
          <a:prstGeom prst="rect">
            <a:avLst/>
          </a:prstGeom>
          <a:ln w="12700">
            <a:miter lim="400000"/>
          </a:ln>
        </p:spPr>
      </p:pic>
      <p:pic>
        <p:nvPicPr>
          <p:cNvPr id="323" name="PALG_93.png"/>
          <p:cNvPicPr/>
          <p:nvPr/>
        </p:nvPicPr>
        <p:blipFill>
          <a:blip r:embed="rId2">
            <a:extLst/>
          </a:blip>
          <a:srcRect l="60498" t="0" r="0" b="0"/>
          <a:stretch>
            <a:fillRect/>
          </a:stretch>
        </p:blipFill>
        <p:spPr>
          <a:xfrm>
            <a:off x="5391150" y="4267200"/>
            <a:ext cx="2867025" cy="785813"/>
          </a:xfrm>
          <a:prstGeom prst="rect">
            <a:avLst/>
          </a:prstGeom>
          <a:ln w="12700">
            <a:miter lim="400000"/>
          </a:ln>
        </p:spPr>
      </p:pic>
      <p:grpSp>
        <p:nvGrpSpPr>
          <p:cNvPr id="327" name="Group 327"/>
          <p:cNvGrpSpPr/>
          <p:nvPr/>
        </p:nvGrpSpPr>
        <p:grpSpPr>
          <a:xfrm>
            <a:off x="876300" y="1323975"/>
            <a:ext cx="7747000" cy="1513583"/>
            <a:chOff x="0" y="0"/>
            <a:chExt cx="7747000" cy="1513582"/>
          </a:xfrm>
        </p:grpSpPr>
        <p:sp>
          <p:nvSpPr>
            <p:cNvPr id="324" name="Shape 324"/>
            <p:cNvSpPr/>
            <p:nvPr/>
          </p:nvSpPr>
          <p:spPr>
            <a:xfrm>
              <a:off x="0" y="9525"/>
              <a:ext cx="7747000" cy="15040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150000"/>
                </a:lnSpc>
                <a:spcBef>
                  <a:spcPts val="500"/>
                </a:spcBef>
                <a:buClr>
                  <a:srgbClr val="FFFFFF"/>
                </a:buClr>
                <a:buFont typeface="Arial"/>
                <a:defRPr>
                  <a:uFillTx/>
                </a:defRPr>
              </a:pPr>
              <a:r>
                <a:rPr b="1" sz="2400">
                  <a:solidFill>
                    <a:srgbClr val="E9332C"/>
                  </a:solidFill>
                  <a:uFill>
                    <a:solidFill>
                      <a:srgbClr val="E9332C"/>
                    </a:solidFill>
                  </a:uFill>
                </a:rPr>
                <a:t>GRADES</a:t>
              </a:r>
              <a:r>
                <a:rPr b="1" sz="2400">
                  <a:uFill>
                    <a:solidFill/>
                  </a:uFill>
                </a:rPr>
                <a:t>  </a:t>
              </a:r>
              <a:r>
                <a:rPr b="1" sz="2400">
                  <a:solidFill>
                    <a:srgbClr val="0068AD"/>
                  </a:solidFill>
                  <a:uFill>
                    <a:solidFill>
                      <a:srgbClr val="0068AD"/>
                    </a:solidFill>
                  </a:uFill>
                </a:rPr>
                <a:t>Jeremy got a score of       on his first </a:t>
              </a:r>
              <a:br>
                <a:rPr b="1" sz="2400">
                  <a:solidFill>
                    <a:srgbClr val="0068AD"/>
                  </a:solidFill>
                  <a:uFill>
                    <a:solidFill>
                      <a:srgbClr val="0068AD"/>
                    </a:solidFill>
                  </a:uFill>
                </a:rPr>
              </a:br>
              <a:r>
                <a:rPr b="1" sz="2400">
                  <a:solidFill>
                    <a:srgbClr val="0068AD"/>
                  </a:solidFill>
                  <a:uFill>
                    <a:solidFill>
                      <a:srgbClr val="0068AD"/>
                    </a:solidFill>
                  </a:uFill>
                </a:rPr>
                <a:t>quiz and       on his second quiz. Which grade was the higher score?</a:t>
              </a:r>
            </a:p>
          </p:txBody>
        </p:sp>
        <p:pic>
          <p:nvPicPr>
            <p:cNvPr id="325" name="PALG_92.png"/>
            <p:cNvPicPr/>
            <p:nvPr/>
          </p:nvPicPr>
          <p:blipFill>
            <a:blip r:embed="rId3">
              <a:extLst/>
            </a:blip>
            <a:srcRect l="62916" t="0" r="30651" b="55207"/>
            <a:stretch>
              <a:fillRect/>
            </a:stretch>
          </p:blipFill>
          <p:spPr>
            <a:xfrm>
              <a:off x="4772025" y="0"/>
              <a:ext cx="455613" cy="819150"/>
            </a:xfrm>
            <a:prstGeom prst="rect">
              <a:avLst/>
            </a:prstGeom>
            <a:ln w="12700" cap="flat">
              <a:noFill/>
              <a:miter lim="400000"/>
            </a:ln>
            <a:effectLst/>
          </p:spPr>
        </p:pic>
        <p:pic>
          <p:nvPicPr>
            <p:cNvPr id="326" name="PALG_92.png"/>
            <p:cNvPicPr/>
            <p:nvPr/>
          </p:nvPicPr>
          <p:blipFill>
            <a:blip r:embed="rId3">
              <a:extLst/>
            </a:blip>
            <a:srcRect l="8065" t="38020" r="84965" b="21354"/>
            <a:stretch>
              <a:fillRect/>
            </a:stretch>
          </p:blipFill>
          <p:spPr>
            <a:xfrm>
              <a:off x="1371600" y="571500"/>
              <a:ext cx="493713" cy="742950"/>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27"/>
                                        </p:tgtEl>
                                        <p:attrNameLst>
                                          <p:attrName>style.visibility</p:attrName>
                                        </p:attrNameLst>
                                      </p:cBhvr>
                                      <p:to>
                                        <p:strVal val="visible"/>
                                      </p:to>
                                    </p:set>
                                    <p:animEffect filter="wipe(left)" transition="in">
                                      <p:cBhvr>
                                        <p:cTn id="7" dur="5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20">
                                            <p:bg/>
                                          </p:spTgt>
                                        </p:tgtEl>
                                        <p:attrNameLst>
                                          <p:attrName>style.visibility</p:attrName>
                                        </p:attrNameLst>
                                      </p:cBhvr>
                                      <p:to>
                                        <p:strVal val="visible"/>
                                      </p:to>
                                    </p:set>
                                    <p:animEffect filter="wipe(left)" transition="in">
                                      <p:cBhvr>
                                        <p:cTn id="12" dur="500"/>
                                        <p:tgtEl>
                                          <p:spTgt spid="320">
                                            <p:bg/>
                                          </p:spTgt>
                                        </p:tgtEl>
                                      </p:cBhvr>
                                    </p:animEffect>
                                  </p:childTnLst>
                                </p:cTn>
                              </p:par>
                              <p:par>
                                <p:cTn id="13" presetClass="entr" presetSubtype="8" presetID="22" grpId="2" fill="hold">
                                  <p:stCondLst>
                                    <p:cond delay="0"/>
                                  </p:stCondLst>
                                  <p:iterate type="el" backwards="0">
                                    <p:tmAbs val="0"/>
                                  </p:iterate>
                                  <p:childTnLst>
                                    <p:set>
                                      <p:cBhvr>
                                        <p:cTn id="14" fill="hold"/>
                                        <p:tgtEl>
                                          <p:spTgt spid="320">
                                            <p:txEl>
                                              <p:pRg st="0" end="0"/>
                                            </p:txEl>
                                          </p:spTgt>
                                        </p:tgtEl>
                                        <p:attrNameLst>
                                          <p:attrName>style.visibility</p:attrName>
                                        </p:attrNameLst>
                                      </p:cBhvr>
                                      <p:to>
                                        <p:strVal val="visible"/>
                                      </p:to>
                                    </p:set>
                                    <p:animEffect filter="wipe(left)" transition="in">
                                      <p:cBhvr>
                                        <p:cTn id="15" dur="500"/>
                                        <p:tgtEl>
                                          <p:spTgt spid="3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322"/>
                                        </p:tgtEl>
                                        <p:attrNameLst>
                                          <p:attrName>style.visibility</p:attrName>
                                        </p:attrNameLst>
                                      </p:cBhvr>
                                      <p:to>
                                        <p:strVal val="visible"/>
                                      </p:to>
                                    </p:set>
                                    <p:animEffect filter="wipe(left)" transition="in">
                                      <p:cBhvr>
                                        <p:cTn id="20" dur="500"/>
                                        <p:tgtEl>
                                          <p:spTgt spid="322"/>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4" fill="hold">
                                  <p:stCondLst>
                                    <p:cond delay="0"/>
                                  </p:stCondLst>
                                  <p:iterate type="el" backwards="0">
                                    <p:tmAbs val="0"/>
                                  </p:iterate>
                                  <p:childTnLst>
                                    <p:set>
                                      <p:cBhvr>
                                        <p:cTn id="24" fill="hold"/>
                                        <p:tgtEl>
                                          <p:spTgt spid="323"/>
                                        </p:tgtEl>
                                        <p:attrNameLst>
                                          <p:attrName>style.visibility</p:attrName>
                                        </p:attrNameLst>
                                      </p:cBhvr>
                                      <p:to>
                                        <p:strVal val="visible"/>
                                      </p:to>
                                    </p:set>
                                    <p:animEffect filter="wipe(left)" transition="in">
                                      <p:cBhvr>
                                        <p:cTn id="25" dur="500"/>
                                        <p:tgtEl>
                                          <p:spTgt spid="323"/>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5" fill="hold">
                                  <p:stCondLst>
                                    <p:cond delay="0"/>
                                  </p:stCondLst>
                                  <p:iterate type="el" backwards="0">
                                    <p:tmAbs val="0"/>
                                  </p:iterate>
                                  <p:childTnLst>
                                    <p:set>
                                      <p:cBhvr>
                                        <p:cTn id="29" fill="hold"/>
                                        <p:tgtEl>
                                          <p:spTgt spid="321">
                                            <p:bg/>
                                          </p:spTgt>
                                        </p:tgtEl>
                                        <p:attrNameLst>
                                          <p:attrName>style.visibility</p:attrName>
                                        </p:attrNameLst>
                                      </p:cBhvr>
                                      <p:to>
                                        <p:strVal val="visible"/>
                                      </p:to>
                                    </p:set>
                                    <p:animEffect filter="wipe(left)" transition="in">
                                      <p:cBhvr>
                                        <p:cTn id="30" dur="500"/>
                                        <p:tgtEl>
                                          <p:spTgt spid="321">
                                            <p:bg/>
                                          </p:spTgt>
                                        </p:tgtEl>
                                      </p:cBhvr>
                                    </p:animEffect>
                                  </p:childTnLst>
                                </p:cTn>
                              </p:par>
                              <p:par>
                                <p:cTn id="31" presetClass="entr" presetSubtype="8" presetID="22" grpId="5" fill="hold">
                                  <p:stCondLst>
                                    <p:cond delay="0"/>
                                  </p:stCondLst>
                                  <p:iterate type="el" backwards="0">
                                    <p:tmAbs val="0"/>
                                  </p:iterate>
                                  <p:childTnLst>
                                    <p:set>
                                      <p:cBhvr>
                                        <p:cTn id="32" fill="hold"/>
                                        <p:tgtEl>
                                          <p:spTgt spid="321">
                                            <p:txEl>
                                              <p:pRg st="0" end="0"/>
                                            </p:txEl>
                                          </p:spTgt>
                                        </p:tgtEl>
                                        <p:attrNameLst>
                                          <p:attrName>style.visibility</p:attrName>
                                        </p:attrNameLst>
                                      </p:cBhvr>
                                      <p:to>
                                        <p:strVal val="visible"/>
                                      </p:to>
                                    </p:set>
                                    <p:animEffect filter="wipe(left)" transition="in">
                                      <p:cBhvr>
                                        <p:cTn id="33" dur="500"/>
                                        <p:tgtEl>
                                          <p:spTgt spid="32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3" grpId="4"/>
      <p:bldP build="p" bldLvl="5" animBg="1" rev="0" advAuto="0" spid="320" grpId="2"/>
      <p:bldP build="whole" bldLvl="1" animBg="1" rev="0" advAuto="0" spid="327" grpId="1"/>
      <p:bldP build="p" bldLvl="5" animBg="1" rev="0" advAuto="0" spid="321" grpId="5"/>
      <p:bldP build="whole" bldLvl="1" animBg="1" rev="0" advAuto="0" spid="322" grpId="3"/>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title"/>
          </p:nvPr>
        </p:nvSpPr>
        <p:spPr>
          <a:prstGeom prst="rect">
            <a:avLst/>
          </a:prstGeom>
        </p:spPr>
        <p:txBody>
          <a:bodyPr/>
          <a:lstStyle/>
          <a:p>
            <a:pPr lvl="0">
              <a:defRPr sz="1800">
                <a:uFillTx/>
              </a:defRPr>
            </a:pPr>
            <a:r>
              <a:rPr sz="1200">
                <a:uFill>
                  <a:solidFill/>
                </a:uFill>
              </a:rPr>
              <a:t>Example 5</a:t>
            </a:r>
          </a:p>
        </p:txBody>
      </p:sp>
      <p:sp>
        <p:nvSpPr>
          <p:cNvPr id="330" name="Shape 330"/>
          <p:cNvSpPr/>
          <p:nvPr/>
        </p:nvSpPr>
        <p:spPr>
          <a:xfrm>
            <a:off x="908050" y="42545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331" name="Check Progress.png"/>
          <p:cNvPicPr/>
          <p:nvPr/>
        </p:nvPicPr>
        <p:blipFill>
          <a:blip r:embed="rId2">
            <a:extLst/>
          </a:blip>
          <a:stretch>
            <a:fillRect/>
          </a:stretch>
        </p:blipFill>
        <p:spPr>
          <a:xfrm>
            <a:off x="4316412" y="712787"/>
            <a:ext cx="2846388" cy="511176"/>
          </a:xfrm>
          <a:prstGeom prst="rect">
            <a:avLst/>
          </a:prstGeom>
          <a:ln w="12700">
            <a:miter lim="400000"/>
          </a:ln>
        </p:spPr>
      </p:pic>
      <p:pic>
        <p:nvPicPr>
          <p:cNvPr id="332"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333" name="Shape 333"/>
          <p:cNvSpPr/>
          <p:nvPr/>
        </p:nvSpPr>
        <p:spPr>
          <a:xfrm>
            <a:off x="923925" y="3467100"/>
            <a:ext cx="4813300" cy="2095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7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the first recipe</a:t>
            </a:r>
            <a:endParaRPr b="1" sz="2400">
              <a:uFill>
                <a:solidFill/>
              </a:uFill>
            </a:endParaRPr>
          </a:p>
          <a:p>
            <a:pPr lvl="0" marL="574040" indent="-533400">
              <a:lnSpc>
                <a:spcPct val="7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the second recipe</a:t>
            </a:r>
            <a:endParaRPr b="1" sz="2400">
              <a:uFill>
                <a:solidFill/>
              </a:uFill>
            </a:endParaRPr>
          </a:p>
          <a:p>
            <a:pPr lvl="0" marL="574040" indent="-533400">
              <a:lnSpc>
                <a:spcPct val="7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both use the same amount</a:t>
            </a:r>
            <a:endParaRPr b="1" sz="2400">
              <a:uFill>
                <a:solidFill/>
              </a:uFill>
            </a:endParaRPr>
          </a:p>
          <a:p>
            <a:pPr lvl="0" marL="574040" indent="-533400">
              <a:lnSpc>
                <a:spcPct val="7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cannot be determined</a:t>
            </a:r>
          </a:p>
        </p:txBody>
      </p:sp>
      <p:grpSp>
        <p:nvGrpSpPr>
          <p:cNvPr id="337" name="Group 337"/>
          <p:cNvGrpSpPr/>
          <p:nvPr/>
        </p:nvGrpSpPr>
        <p:grpSpPr>
          <a:xfrm>
            <a:off x="876300" y="1304925"/>
            <a:ext cx="7975600" cy="1893879"/>
            <a:chOff x="0" y="0"/>
            <a:chExt cx="7975600" cy="1893878"/>
          </a:xfrm>
        </p:grpSpPr>
        <p:pic>
          <p:nvPicPr>
            <p:cNvPr id="334" name="PALG_94.png"/>
            <p:cNvPicPr/>
            <p:nvPr/>
          </p:nvPicPr>
          <p:blipFill>
            <a:blip r:embed="rId4">
              <a:extLst/>
            </a:blip>
            <a:srcRect l="79183" t="0" r="16648" b="59014"/>
            <a:stretch>
              <a:fillRect/>
            </a:stretch>
          </p:blipFill>
          <p:spPr>
            <a:xfrm>
              <a:off x="6086475" y="0"/>
              <a:ext cx="304800" cy="779463"/>
            </a:xfrm>
            <a:prstGeom prst="rect">
              <a:avLst/>
            </a:prstGeom>
            <a:ln w="12700" cap="flat">
              <a:noFill/>
              <a:miter lim="400000"/>
            </a:ln>
            <a:effectLst/>
          </p:spPr>
        </p:pic>
        <p:sp>
          <p:nvSpPr>
            <p:cNvPr id="335" name="Shape 335"/>
            <p:cNvSpPr/>
            <p:nvPr/>
          </p:nvSpPr>
          <p:spPr>
            <a:xfrm>
              <a:off x="0" y="28575"/>
              <a:ext cx="7975600" cy="15040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150000"/>
                </a:lnSpc>
                <a:spcBef>
                  <a:spcPts val="500"/>
                </a:spcBef>
                <a:buClr>
                  <a:srgbClr val="FFFFFF"/>
                </a:buClr>
                <a:buFont typeface="Arial"/>
                <a:defRPr>
                  <a:uFillTx/>
                </a:defRPr>
              </a:pPr>
              <a:r>
                <a:rPr b="1" sz="2400">
                  <a:solidFill>
                    <a:srgbClr val="E9332C"/>
                  </a:solidFill>
                  <a:uFill>
                    <a:solidFill>
                      <a:srgbClr val="E9332C"/>
                    </a:solidFill>
                  </a:uFill>
                </a:rPr>
                <a:t>BAKING</a:t>
              </a:r>
              <a:r>
                <a:rPr b="1" sz="2400">
                  <a:uFill>
                    <a:solidFill/>
                  </a:uFill>
                </a:rPr>
                <a:t>  </a:t>
              </a:r>
              <a:r>
                <a:rPr b="1" sz="2400">
                  <a:solidFill>
                    <a:srgbClr val="0068AD"/>
                  </a:solidFill>
                  <a:uFill>
                    <a:solidFill>
                      <a:srgbClr val="0068AD"/>
                    </a:solidFill>
                  </a:uFill>
                </a:rPr>
                <a:t>One recipe for cookies requires     of a cup of butter and a second recipe for cookies requires     </a:t>
              </a:r>
              <a:br>
                <a:rPr b="1" sz="2400">
                  <a:solidFill>
                    <a:srgbClr val="0068AD"/>
                  </a:solidFill>
                  <a:uFill>
                    <a:solidFill>
                      <a:srgbClr val="0068AD"/>
                    </a:solidFill>
                  </a:uFill>
                </a:rPr>
              </a:br>
              <a:r>
                <a:rPr b="1" sz="2400">
                  <a:solidFill>
                    <a:srgbClr val="0068AD"/>
                  </a:solidFill>
                  <a:uFill>
                    <a:solidFill>
                      <a:srgbClr val="0068AD"/>
                    </a:solidFill>
                  </a:uFill>
                </a:rPr>
                <a:t>    of a cup of butter. Which recipe uses less butter?</a:t>
              </a:r>
            </a:p>
          </p:txBody>
        </p:sp>
        <p:pic>
          <p:nvPicPr>
            <p:cNvPr id="336" name="PALG_94.png"/>
            <p:cNvPicPr/>
            <p:nvPr/>
          </p:nvPicPr>
          <p:blipFill>
            <a:blip r:embed="rId4">
              <a:extLst/>
            </a:blip>
            <a:srcRect l="7" t="60017" r="95825" b="0"/>
            <a:stretch>
              <a:fillRect/>
            </a:stretch>
          </p:blipFill>
          <p:spPr>
            <a:xfrm>
              <a:off x="66675" y="1133475"/>
              <a:ext cx="304800" cy="760404"/>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31"/>
                                        </p:tgtEl>
                                        <p:attrNameLst>
                                          <p:attrName>style.visibility</p:attrName>
                                        </p:attrNameLst>
                                      </p:cBhvr>
                                      <p:to>
                                        <p:strVal val="visible"/>
                                      </p:to>
                                    </p:set>
                                    <p:animEffect filter="wipe(left)" transition="in">
                                      <p:cBhvr>
                                        <p:cTn id="7" dur="500"/>
                                        <p:tgtEl>
                                          <p:spTgt spid="331"/>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32"/>
                                        </p:tgtEl>
                                        <p:attrNameLst>
                                          <p:attrName>style.visibility</p:attrName>
                                        </p:attrNameLst>
                                      </p:cBhvr>
                                      <p:to>
                                        <p:strVal val="visible"/>
                                      </p:to>
                                    </p:set>
                                    <p:animEffect filter="fade" transition="in">
                                      <p:cBhvr>
                                        <p:cTn id="11" dur="500"/>
                                        <p:tgtEl>
                                          <p:spTgt spid="33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337"/>
                                        </p:tgtEl>
                                        <p:attrNameLst>
                                          <p:attrName>style.visibility</p:attrName>
                                        </p:attrNameLst>
                                      </p:cBhvr>
                                      <p:to>
                                        <p:strVal val="visible"/>
                                      </p:to>
                                    </p:set>
                                    <p:animEffect filter="wipe(left)" transition="in">
                                      <p:cBhvr>
                                        <p:cTn id="15" dur="500"/>
                                        <p:tgtEl>
                                          <p:spTgt spid="337"/>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333"/>
                                        </p:tgtEl>
                                        <p:attrNameLst>
                                          <p:attrName>style.visibility</p:attrName>
                                        </p:attrNameLst>
                                      </p:cBhvr>
                                      <p:to>
                                        <p:strVal val="visible"/>
                                      </p:to>
                                    </p:set>
                                    <p:animEffect filter="wipe(left)" transition="in">
                                      <p:cBhvr>
                                        <p:cTn id="19" dur="500"/>
                                        <p:tgtEl>
                                          <p:spTgt spid="333"/>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330"/>
                                        </p:tgtEl>
                                        <p:attrNameLst>
                                          <p:attrName>style.visibility</p:attrName>
                                        </p:attrNameLst>
                                      </p:cBhvr>
                                      <p:to>
                                        <p:strVal val="visible"/>
                                      </p:to>
                                    </p:set>
                                    <p:anim calcmode="lin" valueType="num">
                                      <p:cBhvr>
                                        <p:cTn id="24" dur="1822" fill="hold"/>
                                        <p:tgtEl>
                                          <p:spTgt spid="330"/>
                                        </p:tgtEl>
                                        <p:attrNameLst>
                                          <p:attrName>ppt_x</p:attrName>
                                        </p:attrNameLst>
                                      </p:cBhvr>
                                      <p:tavLst>
                                        <p:tav tm="0">
                                          <p:val>
                                            <p:strVal val="#ppt_x"/>
                                          </p:val>
                                        </p:tav>
                                        <p:tav tm="100000">
                                          <p:val>
                                            <p:strVal val="#ppt_x"/>
                                          </p:val>
                                        </p:tav>
                                      </p:tavLst>
                                    </p:anim>
                                    <p:anim calcmode="lin" valueType="num">
                                      <p:cBhvr>
                                        <p:cTn id="25" dur="1822" fill="hold"/>
                                        <p:tgtEl>
                                          <p:spTgt spid="3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7" grpId="3"/>
      <p:bldP build="whole" bldLvl="1" animBg="1" rev="0" advAuto="0" spid="333" grpId="4"/>
      <p:bldP build="whole" bldLvl="1" animBg="1" rev="0" advAuto="0" spid="330" grpId="5"/>
      <p:bldP build="whole" bldLvl="1" animBg="1" rev="0" advAuto="0" spid="331" grpId="1"/>
      <p:bldP build="whole" bldLvl="1" animBg="1" rev="0" advAuto="0" spid="332" grpId="2"/>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title"/>
          </p:nvPr>
        </p:nvSpPr>
        <p:spPr>
          <a:prstGeom prst="rect">
            <a:avLst/>
          </a:prstGeom>
        </p:spPr>
        <p:txBody>
          <a:bodyPr/>
          <a:lstStyle/>
          <a:p>
            <a:pPr lvl="0">
              <a:defRPr sz="1800">
                <a:uFillTx/>
              </a:defRPr>
            </a:pPr>
            <a:r>
              <a:rPr sz="1200">
                <a:uFill>
                  <a:solidFill/>
                </a:uFill>
              </a:rPr>
              <a:t>End of the Lesson</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1</a:t>
            </a:r>
          </a:p>
        </p:txBody>
      </p:sp>
      <p:sp>
        <p:nvSpPr>
          <p:cNvPr id="115" name="Shape 115"/>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Evaluate the expression |</a:t>
            </a:r>
            <a:r>
              <a:rPr b="1" i="1" sz="2400">
                <a:solidFill>
                  <a:srgbClr val="0068AD"/>
                </a:solidFill>
                <a:uFill>
                  <a:solidFill>
                    <a:srgbClr val="0068AD"/>
                  </a:solidFill>
                </a:uFill>
              </a:rPr>
              <a:t>a</a:t>
            </a:r>
            <a:r>
              <a:rPr b="1" sz="2400">
                <a:solidFill>
                  <a:srgbClr val="0068AD"/>
                </a:solidFill>
                <a:uFill>
                  <a:solidFill>
                    <a:srgbClr val="0068AD"/>
                  </a:solidFill>
                </a:uFill>
              </a:rPr>
              <a:t>| if </a:t>
            </a:r>
            <a:r>
              <a:rPr b="1" i="1" sz="2400">
                <a:solidFill>
                  <a:srgbClr val="0068AD"/>
                </a:solidFill>
                <a:uFill>
                  <a:solidFill>
                    <a:srgbClr val="0068AD"/>
                  </a:solidFill>
                </a:uFill>
              </a:rPr>
              <a:t>a</a:t>
            </a:r>
            <a:r>
              <a:rPr b="1" sz="2400">
                <a:solidFill>
                  <a:srgbClr val="0068AD"/>
                </a:solidFill>
                <a:uFill>
                  <a:solidFill>
                    <a:srgbClr val="0068AD"/>
                  </a:solidFill>
                </a:uFill>
              </a:rPr>
              <a:t> = –8.</a:t>
            </a:r>
          </a:p>
        </p:txBody>
      </p:sp>
      <p:sp>
        <p:nvSpPr>
          <p:cNvPr id="116" name="Shape 116"/>
          <p:cNvSpPr/>
          <p:nvPr/>
        </p:nvSpPr>
        <p:spPr>
          <a:xfrm>
            <a:off x="533400" y="52578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17" name="5Min Num_1.png"/>
          <p:cNvPicPr/>
          <p:nvPr/>
        </p:nvPicPr>
        <p:blipFill>
          <a:blip r:embed="rId2">
            <a:extLst/>
          </a:blip>
          <a:stretch>
            <a:fillRect/>
          </a:stretch>
        </p:blipFill>
        <p:spPr>
          <a:xfrm>
            <a:off x="614362" y="1647825"/>
            <a:ext cx="457201" cy="422276"/>
          </a:xfrm>
          <a:prstGeom prst="rect">
            <a:avLst/>
          </a:prstGeom>
          <a:ln w="12700">
            <a:miter lim="400000"/>
          </a:ln>
        </p:spPr>
      </p:pic>
      <p:grpSp>
        <p:nvGrpSpPr>
          <p:cNvPr id="120" name="Group 120"/>
          <p:cNvGrpSpPr/>
          <p:nvPr/>
        </p:nvGrpSpPr>
        <p:grpSpPr>
          <a:xfrm>
            <a:off x="1066800" y="2400300"/>
            <a:ext cx="2806700" cy="2295784"/>
            <a:chOff x="0" y="0"/>
            <a:chExt cx="2806700" cy="2295783"/>
          </a:xfrm>
        </p:grpSpPr>
        <p:sp>
          <p:nvSpPr>
            <p:cNvPr id="118" name="Shape 118"/>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sz="2400">
                  <a:uFill>
                    <a:solidFill/>
                  </a:uFill>
                </a:rPr>
                <a:t>–8</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sz="2400">
                  <a:uFill>
                    <a:solidFill/>
                  </a:uFill>
                </a:rPr>
                <a:t>2</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sz="2400">
                  <a:uFill>
                    <a:solidFill/>
                  </a:uFill>
                </a:rPr>
                <a:t>8</a:t>
              </a:r>
            </a:p>
          </p:txBody>
        </p:sp>
        <p:pic>
          <p:nvPicPr>
            <p:cNvPr id="119" name="2-2-1.png"/>
            <p:cNvPicPr/>
            <p:nvPr/>
          </p:nvPicPr>
          <p:blipFill>
            <a:blip r:embed="rId3">
              <a:extLst/>
            </a:blip>
            <a:stretch>
              <a:fillRect/>
            </a:stretch>
          </p:blipFill>
          <p:spPr>
            <a:xfrm>
              <a:off x="582612" y="850900"/>
              <a:ext cx="311151" cy="803275"/>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fade" transition="in">
                                      <p:cBhvr>
                                        <p:cTn id="7" dur="500"/>
                                        <p:tgtEl>
                                          <p:spTgt spid="11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15"/>
                                        </p:tgtEl>
                                        <p:attrNameLst>
                                          <p:attrName>style.visibility</p:attrName>
                                        </p:attrNameLst>
                                      </p:cBhvr>
                                      <p:to>
                                        <p:strVal val="visible"/>
                                      </p:to>
                                    </p:set>
                                    <p:animEffect filter="wipe(left)" transition="in">
                                      <p:cBhvr>
                                        <p:cTn id="11" dur="500"/>
                                        <p:tgtEl>
                                          <p:spTgt spid="115"/>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0"/>
                                        </p:tgtEl>
                                        <p:attrNameLst>
                                          <p:attrName>style.visibility</p:attrName>
                                        </p:attrNameLst>
                                      </p:cBhvr>
                                      <p:to>
                                        <p:strVal val="visible"/>
                                      </p:to>
                                    </p:set>
                                    <p:animEffect filter="wipe(left)" transition="in">
                                      <p:cBhvr>
                                        <p:cTn id="15" dur="500"/>
                                        <p:tgtEl>
                                          <p:spTgt spid="120"/>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16"/>
                                        </p:tgtEl>
                                        <p:attrNameLst>
                                          <p:attrName>style.visibility</p:attrName>
                                        </p:attrNameLst>
                                      </p:cBhvr>
                                      <p:to>
                                        <p:strVal val="visible"/>
                                      </p:to>
                                    </p:set>
                                    <p:anim calcmode="lin" valueType="num">
                                      <p:cBhvr>
                                        <p:cTn id="20" dur="500" fill="hold"/>
                                        <p:tgtEl>
                                          <p:spTgt spid="116"/>
                                        </p:tgtEl>
                                        <p:attrNameLst>
                                          <p:attrName>ppt_x</p:attrName>
                                        </p:attrNameLst>
                                      </p:cBhvr>
                                      <p:tavLst>
                                        <p:tav tm="0">
                                          <p:val>
                                            <p:strVal val="0-#ppt_w/2"/>
                                          </p:val>
                                        </p:tav>
                                        <p:tav tm="100000">
                                          <p:val>
                                            <p:strVal val="#ppt_x"/>
                                          </p:val>
                                        </p:tav>
                                      </p:tavLst>
                                    </p:anim>
                                    <p:anim calcmode="lin" valueType="num">
                                      <p:cBhvr>
                                        <p:cTn id="21"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3"/>
      <p:bldP build="whole" bldLvl="1" animBg="1" rev="0" advAuto="0" spid="117" grpId="1"/>
      <p:bldP build="whole" bldLvl="1" animBg="1" rev="0" advAuto="0" spid="116" grpId="4"/>
      <p:bldP build="whole" bldLvl="1" animBg="1" rev="0" advAuto="0" spid="115"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2</a:t>
            </a:r>
          </a:p>
        </p:txBody>
      </p:sp>
      <p:sp>
        <p:nvSpPr>
          <p:cNvPr id="123" name="Shape 123"/>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7</a:t>
            </a:r>
          </a:p>
        </p:txBody>
      </p:sp>
      <p:sp>
        <p:nvSpPr>
          <p:cNvPr id="124" name="Shape 124"/>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Evaluate the expression </a:t>
            </a:r>
            <a:r>
              <a:rPr b="1" i="1" sz="2400">
                <a:solidFill>
                  <a:srgbClr val="0068AD"/>
                </a:solidFill>
                <a:uFill>
                  <a:solidFill>
                    <a:srgbClr val="0068AD"/>
                  </a:solidFill>
                </a:uFill>
              </a:rPr>
              <a:t>b</a:t>
            </a:r>
            <a:r>
              <a:rPr b="1" sz="2400">
                <a:solidFill>
                  <a:srgbClr val="0068AD"/>
                </a:solidFill>
                <a:uFill>
                  <a:solidFill>
                    <a:srgbClr val="0068AD"/>
                  </a:solidFill>
                </a:uFill>
              </a:rPr>
              <a:t> + </a:t>
            </a:r>
            <a:r>
              <a:rPr b="1" i="1" sz="2400">
                <a:solidFill>
                  <a:srgbClr val="0068AD"/>
                </a:solidFill>
                <a:uFill>
                  <a:solidFill>
                    <a:srgbClr val="0068AD"/>
                  </a:solidFill>
                </a:uFill>
              </a:rPr>
              <a:t>c</a:t>
            </a:r>
            <a:r>
              <a:rPr b="1" sz="2400">
                <a:solidFill>
                  <a:srgbClr val="0068AD"/>
                </a:solidFill>
                <a:uFill>
                  <a:solidFill>
                    <a:srgbClr val="0068AD"/>
                  </a:solidFill>
                </a:uFill>
              </a:rPr>
              <a:t> if </a:t>
            </a:r>
            <a:r>
              <a:rPr b="1" i="1" sz="2400">
                <a:solidFill>
                  <a:srgbClr val="0068AD"/>
                </a:solidFill>
                <a:uFill>
                  <a:solidFill>
                    <a:srgbClr val="0068AD"/>
                  </a:solidFill>
                </a:uFill>
              </a:rPr>
              <a:t>b</a:t>
            </a:r>
            <a:r>
              <a:rPr b="1" sz="2400">
                <a:solidFill>
                  <a:srgbClr val="0068AD"/>
                </a:solidFill>
                <a:uFill>
                  <a:solidFill>
                    <a:srgbClr val="0068AD"/>
                  </a:solidFill>
                </a:uFill>
              </a:rPr>
              <a:t> = 2 and </a:t>
            </a:r>
            <a:r>
              <a:rPr b="1" i="1" sz="2400">
                <a:solidFill>
                  <a:srgbClr val="0068AD"/>
                </a:solidFill>
                <a:uFill>
                  <a:solidFill>
                    <a:srgbClr val="0068AD"/>
                  </a:solidFill>
                </a:uFill>
              </a:rPr>
              <a:t>c</a:t>
            </a:r>
            <a:r>
              <a:rPr b="1" sz="2400">
                <a:solidFill>
                  <a:srgbClr val="0068AD"/>
                </a:solidFill>
                <a:uFill>
                  <a:solidFill>
                    <a:srgbClr val="0068AD"/>
                  </a:solidFill>
                </a:uFill>
              </a:rPr>
              <a:t> = –5.</a:t>
            </a:r>
          </a:p>
        </p:txBody>
      </p:sp>
      <p:sp>
        <p:nvSpPr>
          <p:cNvPr id="125" name="Shape 125"/>
          <p:cNvSpPr/>
          <p:nvPr/>
        </p:nvSpPr>
        <p:spPr>
          <a:xfrm>
            <a:off x="533400" y="33924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26" name="5Min Num_2.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6"/>
                                        </p:tgtEl>
                                        <p:attrNameLst>
                                          <p:attrName>style.visibility</p:attrName>
                                        </p:attrNameLst>
                                      </p:cBhvr>
                                      <p:to>
                                        <p:strVal val="visible"/>
                                      </p:to>
                                    </p:set>
                                    <p:animEffect filter="fade" transition="in">
                                      <p:cBhvr>
                                        <p:cTn id="7" dur="500"/>
                                        <p:tgtEl>
                                          <p:spTgt spid="12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4"/>
                                        </p:tgtEl>
                                        <p:attrNameLst>
                                          <p:attrName>style.visibility</p:attrName>
                                        </p:attrNameLst>
                                      </p:cBhvr>
                                      <p:to>
                                        <p:strVal val="visible"/>
                                      </p:to>
                                    </p:set>
                                    <p:animEffect filter="wipe(left)" transition="in">
                                      <p:cBhvr>
                                        <p:cTn id="11" dur="500"/>
                                        <p:tgtEl>
                                          <p:spTgt spid="12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3"/>
                                        </p:tgtEl>
                                        <p:attrNameLst>
                                          <p:attrName>style.visibility</p:attrName>
                                        </p:attrNameLst>
                                      </p:cBhvr>
                                      <p:to>
                                        <p:strVal val="visible"/>
                                      </p:to>
                                    </p:set>
                                    <p:animEffect filter="wipe(left)" transition="in">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5"/>
                                        </p:tgtEl>
                                        <p:attrNameLst>
                                          <p:attrName>style.visibility</p:attrName>
                                        </p:attrNameLst>
                                      </p:cBhvr>
                                      <p:to>
                                        <p:strVal val="visible"/>
                                      </p:to>
                                    </p:set>
                                    <p:anim calcmode="lin" valueType="num">
                                      <p:cBhvr>
                                        <p:cTn id="20" dur="500" fill="hold"/>
                                        <p:tgtEl>
                                          <p:spTgt spid="125"/>
                                        </p:tgtEl>
                                        <p:attrNameLst>
                                          <p:attrName>ppt_x</p:attrName>
                                        </p:attrNameLst>
                                      </p:cBhvr>
                                      <p:tavLst>
                                        <p:tav tm="0">
                                          <p:val>
                                            <p:strVal val="0-#ppt_w/2"/>
                                          </p:val>
                                        </p:tav>
                                        <p:tav tm="100000">
                                          <p:val>
                                            <p:strVal val="#ppt_x"/>
                                          </p:val>
                                        </p:tav>
                                      </p:tavLst>
                                    </p:anim>
                                    <p:anim calcmode="lin" valueType="num">
                                      <p:cBhvr>
                                        <p:cTn id="21"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2"/>
      <p:bldP build="whole" bldLvl="1" animBg="1" rev="0" advAuto="0" spid="125" grpId="4"/>
      <p:bldP build="whole" bldLvl="1" animBg="1" rev="0" advAuto="0" spid="123" grpId="3"/>
      <p:bldP build="whole" bldLvl="1" animBg="1" rev="0" advAuto="0" spid="12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3</a:t>
            </a:r>
          </a:p>
        </p:txBody>
      </p:sp>
      <p:sp>
        <p:nvSpPr>
          <p:cNvPr id="129" name="Shape 129"/>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24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–11</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–24</a:t>
            </a:r>
          </a:p>
        </p:txBody>
      </p:sp>
      <p:sp>
        <p:nvSpPr>
          <p:cNvPr id="130" name="Shape 130"/>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Evaluate the expression –3</a:t>
            </a:r>
            <a:r>
              <a:rPr b="1" i="1" sz="2400">
                <a:solidFill>
                  <a:srgbClr val="0068AD"/>
                </a:solidFill>
                <a:uFill>
                  <a:solidFill>
                    <a:srgbClr val="0068AD"/>
                  </a:solidFill>
                </a:uFill>
              </a:rPr>
              <a:t>a</a:t>
            </a:r>
            <a:r>
              <a:rPr b="1" sz="2400">
                <a:solidFill>
                  <a:srgbClr val="0068AD"/>
                </a:solidFill>
                <a:uFill>
                  <a:solidFill>
                    <a:srgbClr val="0068AD"/>
                  </a:solidFill>
                </a:uFill>
              </a:rPr>
              <a:t> if </a:t>
            </a:r>
            <a:r>
              <a:rPr b="1" i="1" sz="2400">
                <a:solidFill>
                  <a:srgbClr val="0068AD"/>
                </a:solidFill>
                <a:uFill>
                  <a:solidFill>
                    <a:srgbClr val="0068AD"/>
                  </a:solidFill>
                </a:uFill>
              </a:rPr>
              <a:t>a</a:t>
            </a:r>
            <a:r>
              <a:rPr b="1" sz="2400">
                <a:solidFill>
                  <a:srgbClr val="0068AD"/>
                </a:solidFill>
                <a:uFill>
                  <a:solidFill>
                    <a:srgbClr val="0068AD"/>
                  </a:solidFill>
                </a:uFill>
              </a:rPr>
              <a:t> = –8.</a:t>
            </a:r>
          </a:p>
        </p:txBody>
      </p:sp>
      <p:sp>
        <p:nvSpPr>
          <p:cNvPr id="131" name="Shape 131"/>
          <p:cNvSpPr/>
          <p:nvPr/>
        </p:nvSpPr>
        <p:spPr>
          <a:xfrm>
            <a:off x="533400" y="24780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2" name="5Min Num_3.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fade" transition="in">
                                      <p:cBhvr>
                                        <p:cTn id="7" dur="500"/>
                                        <p:tgtEl>
                                          <p:spTgt spid="13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0"/>
                                        </p:tgtEl>
                                        <p:attrNameLst>
                                          <p:attrName>style.visibility</p:attrName>
                                        </p:attrNameLst>
                                      </p:cBhvr>
                                      <p:to>
                                        <p:strVal val="visible"/>
                                      </p:to>
                                    </p:set>
                                    <p:animEffect filter="wipe(left)" transition="in">
                                      <p:cBhvr>
                                        <p:cTn id="11" dur="500"/>
                                        <p:tgtEl>
                                          <p:spTgt spid="13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9"/>
                                        </p:tgtEl>
                                        <p:attrNameLst>
                                          <p:attrName>style.visibility</p:attrName>
                                        </p:attrNameLst>
                                      </p:cBhvr>
                                      <p:to>
                                        <p:strVal val="visible"/>
                                      </p:to>
                                    </p:set>
                                    <p:animEffect filter="wipe(left)" transition="in">
                                      <p:cBhvr>
                                        <p:cTn id="15" dur="500"/>
                                        <p:tgtEl>
                                          <p:spTgt spid="12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1"/>
                                        </p:tgtEl>
                                        <p:attrNameLst>
                                          <p:attrName>style.visibility</p:attrName>
                                        </p:attrNameLst>
                                      </p:cBhvr>
                                      <p:to>
                                        <p:strVal val="visible"/>
                                      </p:to>
                                    </p:set>
                                    <p:anim calcmode="lin" valueType="num">
                                      <p:cBhvr>
                                        <p:cTn id="20" dur="500" fill="hold"/>
                                        <p:tgtEl>
                                          <p:spTgt spid="131"/>
                                        </p:tgtEl>
                                        <p:attrNameLst>
                                          <p:attrName>ppt_x</p:attrName>
                                        </p:attrNameLst>
                                      </p:cBhvr>
                                      <p:tavLst>
                                        <p:tav tm="0">
                                          <p:val>
                                            <p:strVal val="0-#ppt_w/2"/>
                                          </p:val>
                                        </p:tav>
                                        <p:tav tm="100000">
                                          <p:val>
                                            <p:strVal val="#ppt_x"/>
                                          </p:val>
                                        </p:tav>
                                      </p:tavLst>
                                    </p:anim>
                                    <p:anim calcmode="lin" valueType="num">
                                      <p:cBhvr>
                                        <p:cTn id="21"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2"/>
      <p:bldP build="whole" bldLvl="1" animBg="1" rev="0" advAuto="0" spid="132" grpId="1"/>
      <p:bldP build="whole" bldLvl="1" animBg="1" rev="0" advAuto="0" spid="129" grpId="3"/>
      <p:bldP build="whole" bldLvl="1" animBg="1" rev="0" advAuto="0" spid="131"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4</a:t>
            </a:r>
          </a:p>
        </p:txBody>
      </p:sp>
      <p:sp>
        <p:nvSpPr>
          <p:cNvPr id="135" name="Shape 135"/>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–13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13</a:t>
            </a:r>
          </a:p>
        </p:txBody>
      </p:sp>
      <p:sp>
        <p:nvSpPr>
          <p:cNvPr id="136" name="Shape 136"/>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Evaluate the expression </a:t>
            </a:r>
            <a:r>
              <a:rPr b="1" i="1" sz="2400">
                <a:solidFill>
                  <a:srgbClr val="0068AD"/>
                </a:solidFill>
                <a:uFill>
                  <a:solidFill>
                    <a:srgbClr val="0068AD"/>
                  </a:solidFill>
                </a:uFill>
              </a:rPr>
              <a:t>c</a:t>
            </a:r>
            <a:r>
              <a:rPr b="1" sz="2400">
                <a:solidFill>
                  <a:srgbClr val="0068AD"/>
                </a:solidFill>
                <a:uFill>
                  <a:solidFill>
                    <a:srgbClr val="0068AD"/>
                  </a:solidFill>
                </a:uFill>
              </a:rPr>
              <a:t> – </a:t>
            </a:r>
            <a:r>
              <a:rPr b="1" i="1" sz="2400">
                <a:solidFill>
                  <a:srgbClr val="0068AD"/>
                </a:solidFill>
                <a:uFill>
                  <a:solidFill>
                    <a:srgbClr val="0068AD"/>
                  </a:solidFill>
                </a:uFill>
              </a:rPr>
              <a:t>a</a:t>
            </a:r>
            <a:r>
              <a:rPr b="1" sz="2400">
                <a:solidFill>
                  <a:srgbClr val="0068AD"/>
                </a:solidFill>
                <a:uFill>
                  <a:solidFill>
                    <a:srgbClr val="0068AD"/>
                  </a:solidFill>
                </a:uFill>
              </a:rPr>
              <a:t> if </a:t>
            </a:r>
            <a:r>
              <a:rPr b="1" i="1" sz="2400">
                <a:solidFill>
                  <a:srgbClr val="0068AD"/>
                </a:solidFill>
                <a:uFill>
                  <a:solidFill>
                    <a:srgbClr val="0068AD"/>
                  </a:solidFill>
                </a:uFill>
              </a:rPr>
              <a:t>a</a:t>
            </a:r>
            <a:r>
              <a:rPr b="1" sz="2400">
                <a:solidFill>
                  <a:srgbClr val="0068AD"/>
                </a:solidFill>
                <a:uFill>
                  <a:solidFill>
                    <a:srgbClr val="0068AD"/>
                  </a:solidFill>
                </a:uFill>
              </a:rPr>
              <a:t> = –8 and </a:t>
            </a:r>
            <a:r>
              <a:rPr b="1" i="1" sz="2400">
                <a:solidFill>
                  <a:srgbClr val="0068AD"/>
                </a:solidFill>
                <a:uFill>
                  <a:solidFill>
                    <a:srgbClr val="0068AD"/>
                  </a:solidFill>
                </a:uFill>
              </a:rPr>
              <a:t>c</a:t>
            </a:r>
            <a:r>
              <a:rPr b="1" sz="2400">
                <a:solidFill>
                  <a:srgbClr val="0068AD"/>
                </a:solidFill>
                <a:uFill>
                  <a:solidFill>
                    <a:srgbClr val="0068AD"/>
                  </a:solidFill>
                </a:uFill>
              </a:rPr>
              <a:t> = –5.</a:t>
            </a:r>
          </a:p>
        </p:txBody>
      </p:sp>
      <p:sp>
        <p:nvSpPr>
          <p:cNvPr id="137" name="Shape 137"/>
          <p:cNvSpPr/>
          <p:nvPr/>
        </p:nvSpPr>
        <p:spPr>
          <a:xfrm>
            <a:off x="533400" y="43434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8" name="5Min Num_4.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8"/>
                                        </p:tgtEl>
                                        <p:attrNameLst>
                                          <p:attrName>style.visibility</p:attrName>
                                        </p:attrNameLst>
                                      </p:cBhvr>
                                      <p:to>
                                        <p:strVal val="visible"/>
                                      </p:to>
                                    </p:set>
                                    <p:animEffect filter="fade" transition="in">
                                      <p:cBhvr>
                                        <p:cTn id="7" dur="500"/>
                                        <p:tgtEl>
                                          <p:spTgt spid="138"/>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6"/>
                                        </p:tgtEl>
                                        <p:attrNameLst>
                                          <p:attrName>style.visibility</p:attrName>
                                        </p:attrNameLst>
                                      </p:cBhvr>
                                      <p:to>
                                        <p:strVal val="visible"/>
                                      </p:to>
                                    </p:set>
                                    <p:animEffect filter="wipe(left)" transition="in">
                                      <p:cBhvr>
                                        <p:cTn id="11" dur="500"/>
                                        <p:tgtEl>
                                          <p:spTgt spid="13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35"/>
                                        </p:tgtEl>
                                        <p:attrNameLst>
                                          <p:attrName>style.visibility</p:attrName>
                                        </p:attrNameLst>
                                      </p:cBhvr>
                                      <p:to>
                                        <p:strVal val="visible"/>
                                      </p:to>
                                    </p:set>
                                    <p:animEffect filter="wipe(left)" transition="in">
                                      <p:cBhvr>
                                        <p:cTn id="15" dur="500"/>
                                        <p:tgtEl>
                                          <p:spTgt spid="13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7"/>
                                        </p:tgtEl>
                                        <p:attrNameLst>
                                          <p:attrName>style.visibility</p:attrName>
                                        </p:attrNameLst>
                                      </p:cBhvr>
                                      <p:to>
                                        <p:strVal val="visible"/>
                                      </p:to>
                                    </p:set>
                                    <p:anim calcmode="lin" valueType="num">
                                      <p:cBhvr>
                                        <p:cTn id="20" dur="500" fill="hold"/>
                                        <p:tgtEl>
                                          <p:spTgt spid="137"/>
                                        </p:tgtEl>
                                        <p:attrNameLst>
                                          <p:attrName>ppt_x</p:attrName>
                                        </p:attrNameLst>
                                      </p:cBhvr>
                                      <p:tavLst>
                                        <p:tav tm="0">
                                          <p:val>
                                            <p:strVal val="0-#ppt_w/2"/>
                                          </p:val>
                                        </p:tav>
                                        <p:tav tm="100000">
                                          <p:val>
                                            <p:strVal val="#ppt_x"/>
                                          </p:val>
                                        </p:tav>
                                      </p:tavLst>
                                    </p:anim>
                                    <p:anim calcmode="lin" valueType="num">
                                      <p:cBhvr>
                                        <p:cTn id="21" dur="500" fill="hold"/>
                                        <p:tgtEl>
                                          <p:spTgt spid="1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 grpId="2"/>
      <p:bldP build="whole" bldLvl="1" animBg="1" rev="0" advAuto="0" spid="138" grpId="1"/>
      <p:bldP build="whole" bldLvl="1" animBg="1" rev="0" advAuto="0" spid="137" grpId="4"/>
      <p:bldP build="whole" bldLvl="1" animBg="1" rev="0" advAuto="0" spid="135"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5</a:t>
            </a:r>
          </a:p>
        </p:txBody>
      </p:sp>
      <p:sp>
        <p:nvSpPr>
          <p:cNvPr id="141" name="Shape 141"/>
          <p:cNvSpPr/>
          <p:nvPr/>
        </p:nvSpPr>
        <p:spPr>
          <a:xfrm>
            <a:off x="533400" y="37338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2" name="5Min Num_5.png"/>
          <p:cNvPicPr/>
          <p:nvPr/>
        </p:nvPicPr>
        <p:blipFill>
          <a:blip r:embed="rId2">
            <a:extLst/>
          </a:blip>
          <a:stretch>
            <a:fillRect/>
          </a:stretch>
        </p:blipFill>
        <p:spPr>
          <a:xfrm>
            <a:off x="614362" y="1647825"/>
            <a:ext cx="457201" cy="420688"/>
          </a:xfrm>
          <a:prstGeom prst="rect">
            <a:avLst/>
          </a:prstGeom>
          <a:ln w="12700">
            <a:miter lim="400000"/>
          </a:ln>
        </p:spPr>
      </p:pic>
      <p:grpSp>
        <p:nvGrpSpPr>
          <p:cNvPr id="145" name="Group 145"/>
          <p:cNvGrpSpPr/>
          <p:nvPr/>
        </p:nvGrpSpPr>
        <p:grpSpPr>
          <a:xfrm>
            <a:off x="1066800" y="2717800"/>
            <a:ext cx="2806700" cy="2519363"/>
            <a:chOff x="0" y="0"/>
            <a:chExt cx="2806700" cy="2519362"/>
          </a:xfrm>
        </p:grpSpPr>
        <p:sp>
          <p:nvSpPr>
            <p:cNvPr id="143" name="Shape 143"/>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sz="2400">
                  <a:uFill>
                    <a:solidFill/>
                  </a:uFill>
                </a:rPr>
                <a:t>–8</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sz="2400">
                  <a:uFill>
                    <a:solidFill/>
                  </a:uFill>
                </a:rPr>
                <a:t>–4</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sz="2400">
                  <a:uFill>
                    <a:solidFill/>
                  </a:uFill>
                </a:rPr>
                <a:t>4</a:t>
              </a:r>
            </a:p>
          </p:txBody>
        </p:sp>
        <p:pic>
          <p:nvPicPr>
            <p:cNvPr id="144" name="3-1-5.png"/>
            <p:cNvPicPr/>
            <p:nvPr/>
          </p:nvPicPr>
          <p:blipFill>
            <a:blip r:embed="rId3">
              <a:extLst/>
            </a:blip>
            <a:srcRect l="0" t="57211" r="91612" b="0"/>
            <a:stretch>
              <a:fillRect/>
            </a:stretch>
          </p:blipFill>
          <p:spPr>
            <a:xfrm>
              <a:off x="581025" y="1627187"/>
              <a:ext cx="547688" cy="892176"/>
            </a:xfrm>
            <a:prstGeom prst="rect">
              <a:avLst/>
            </a:prstGeom>
            <a:ln w="12700" cap="flat">
              <a:noFill/>
              <a:miter lim="400000"/>
            </a:ln>
            <a:effectLst/>
          </p:spPr>
        </p:pic>
      </p:grpSp>
      <p:pic>
        <p:nvPicPr>
          <p:cNvPr id="146" name="3-1-5-redo.png"/>
          <p:cNvPicPr/>
          <p:nvPr/>
        </p:nvPicPr>
        <p:blipFill>
          <a:blip r:embed="rId4">
            <a:extLst/>
          </a:blip>
          <a:stretch>
            <a:fillRect/>
          </a:stretch>
        </p:blipFill>
        <p:spPr>
          <a:xfrm>
            <a:off x="1133475" y="1476375"/>
            <a:ext cx="6877050" cy="8191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2"/>
                                        </p:tgtEl>
                                        <p:attrNameLst>
                                          <p:attrName>style.visibility</p:attrName>
                                        </p:attrNameLst>
                                      </p:cBhvr>
                                      <p:to>
                                        <p:strVal val="visible"/>
                                      </p:to>
                                    </p:set>
                                    <p:animEffect filter="fade" transition="in">
                                      <p:cBhvr>
                                        <p:cTn id="7" dur="500"/>
                                        <p:tgtEl>
                                          <p:spTgt spid="14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46"/>
                                        </p:tgtEl>
                                        <p:attrNameLst>
                                          <p:attrName>style.visibility</p:attrName>
                                        </p:attrNameLst>
                                      </p:cBhvr>
                                      <p:to>
                                        <p:strVal val="visible"/>
                                      </p:to>
                                    </p:set>
                                    <p:animEffect filter="wipe(left)" transition="in">
                                      <p:cBhvr>
                                        <p:cTn id="11" dur="500"/>
                                        <p:tgtEl>
                                          <p:spTgt spid="14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5"/>
                                        </p:tgtEl>
                                        <p:attrNameLst>
                                          <p:attrName>style.visibility</p:attrName>
                                        </p:attrNameLst>
                                      </p:cBhvr>
                                      <p:to>
                                        <p:strVal val="visible"/>
                                      </p:to>
                                    </p:set>
                                    <p:animEffect filter="wipe(left)" transition="in">
                                      <p:cBhvr>
                                        <p:cTn id="15" dur="500"/>
                                        <p:tgtEl>
                                          <p:spTgt spid="14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41"/>
                                        </p:tgtEl>
                                        <p:attrNameLst>
                                          <p:attrName>style.visibility</p:attrName>
                                        </p:attrNameLst>
                                      </p:cBhvr>
                                      <p:to>
                                        <p:strVal val="visible"/>
                                      </p:to>
                                    </p:set>
                                    <p:anim calcmode="lin" valueType="num">
                                      <p:cBhvr>
                                        <p:cTn id="20" dur="500" fill="hold"/>
                                        <p:tgtEl>
                                          <p:spTgt spid="141"/>
                                        </p:tgtEl>
                                        <p:attrNameLst>
                                          <p:attrName>ppt_x</p:attrName>
                                        </p:attrNameLst>
                                      </p:cBhvr>
                                      <p:tavLst>
                                        <p:tav tm="0">
                                          <p:val>
                                            <p:strVal val="0-#ppt_w/2"/>
                                          </p:val>
                                        </p:tav>
                                        <p:tav tm="100000">
                                          <p:val>
                                            <p:strVal val="#ppt_x"/>
                                          </p:val>
                                        </p:tav>
                                      </p:tavLst>
                                    </p:anim>
                                    <p:anim calcmode="lin" valueType="num">
                                      <p:cBhvr>
                                        <p:cTn id="21" dur="50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4"/>
      <p:bldP build="whole" bldLvl="1" animBg="1" rev="0" advAuto="0" spid="145" grpId="3"/>
      <p:bldP build="whole" bldLvl="1" animBg="1" rev="0" advAuto="0" spid="142" grpId="1"/>
      <p:bldP build="whole" bldLvl="1" animBg="1" rev="0" advAuto="0" spid="146"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6</a:t>
            </a:r>
          </a:p>
        </p:txBody>
      </p:sp>
      <p:sp>
        <p:nvSpPr>
          <p:cNvPr id="149" name="Shape 149"/>
          <p:cNvSpPr/>
          <p:nvPr/>
        </p:nvSpPr>
        <p:spPr>
          <a:xfrm>
            <a:off x="962025" y="3594100"/>
            <a:ext cx="5194300" cy="19437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853439" indent="-812799">
              <a:lnSpc>
                <a:spcPct val="90000"/>
              </a:lnSpc>
              <a:spcBef>
                <a:spcPts val="1400"/>
              </a:spcBef>
              <a:buClr>
                <a:srgbClr val="0068AD"/>
              </a:buClr>
              <a:buSzPct val="100000"/>
              <a:buFont typeface="Arial"/>
              <a:buAutoNum type="alphaUcPeriod" startAt="1"/>
              <a:defRPr>
                <a:uFillTx/>
              </a:defRPr>
            </a:pPr>
            <a:r>
              <a:rPr b="1" i="1" sz="2400">
                <a:uFill>
                  <a:solidFill/>
                </a:uFill>
              </a:rPr>
              <a:t>A'</a:t>
            </a:r>
            <a:r>
              <a:rPr b="1" sz="2400">
                <a:uFill>
                  <a:solidFill/>
                </a:uFill>
              </a:rPr>
              <a:t>(7, 2), </a:t>
            </a:r>
            <a:r>
              <a:rPr b="1" i="1" sz="2400">
                <a:uFill>
                  <a:solidFill/>
                </a:uFill>
              </a:rPr>
              <a:t>B'</a:t>
            </a:r>
            <a:r>
              <a:rPr b="1" sz="2400">
                <a:uFill>
                  <a:solidFill/>
                </a:uFill>
              </a:rPr>
              <a:t>(2, 3), </a:t>
            </a:r>
            <a:r>
              <a:rPr b="1" i="1" sz="2400">
                <a:uFill>
                  <a:solidFill/>
                </a:uFill>
              </a:rPr>
              <a:t>C'</a:t>
            </a:r>
            <a:r>
              <a:rPr b="1" sz="2400">
                <a:uFill>
                  <a:solidFill/>
                </a:uFill>
              </a:rPr>
              <a:t>(2, 6)</a:t>
            </a:r>
            <a:endParaRPr b="1" sz="2400">
              <a:uFill>
                <a:solidFill/>
              </a:uFill>
            </a:endParaRPr>
          </a:p>
          <a:p>
            <a:pPr lvl="0" marL="650240" indent="-609600">
              <a:lnSpc>
                <a:spcPct val="90000"/>
              </a:lnSpc>
              <a:spcBef>
                <a:spcPts val="14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b="1" i="1" sz="2400">
                <a:uFill>
                  <a:solidFill/>
                </a:uFill>
              </a:rPr>
              <a:t>A'</a:t>
            </a:r>
            <a:r>
              <a:rPr b="1" sz="2400">
                <a:uFill>
                  <a:solidFill/>
                </a:uFill>
              </a:rPr>
              <a:t>(–7, 2), </a:t>
            </a:r>
            <a:r>
              <a:rPr b="1" i="1" sz="2400">
                <a:uFill>
                  <a:solidFill/>
                </a:uFill>
              </a:rPr>
              <a:t>B'</a:t>
            </a:r>
            <a:r>
              <a:rPr b="1" sz="2400">
                <a:uFill>
                  <a:solidFill/>
                </a:uFill>
              </a:rPr>
              <a:t>(–2, –3), </a:t>
            </a:r>
            <a:r>
              <a:rPr b="1" i="1" sz="2400">
                <a:uFill>
                  <a:solidFill/>
                </a:uFill>
              </a:rPr>
              <a:t>C'</a:t>
            </a:r>
            <a:r>
              <a:rPr b="1" sz="2400">
                <a:uFill>
                  <a:solidFill/>
                </a:uFill>
              </a:rPr>
              <a:t>(–2, 6)</a:t>
            </a:r>
            <a:endParaRPr b="1" sz="2400">
              <a:uFill>
                <a:solidFill/>
              </a:uFill>
            </a:endParaRPr>
          </a:p>
          <a:p>
            <a:pPr lvl="0" marL="650240" indent="-609600">
              <a:lnSpc>
                <a:spcPct val="90000"/>
              </a:lnSpc>
              <a:spcBef>
                <a:spcPts val="14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b="1" i="1" sz="2400">
                <a:uFill>
                  <a:solidFill/>
                </a:uFill>
              </a:rPr>
              <a:t>A'</a:t>
            </a:r>
            <a:r>
              <a:rPr b="1" sz="2400">
                <a:uFill>
                  <a:solidFill/>
                </a:uFill>
              </a:rPr>
              <a:t>(7, –2), </a:t>
            </a:r>
            <a:r>
              <a:rPr b="1" i="1" sz="2400">
                <a:uFill>
                  <a:solidFill/>
                </a:uFill>
              </a:rPr>
              <a:t>B'</a:t>
            </a:r>
            <a:r>
              <a:rPr b="1" sz="2400">
                <a:uFill>
                  <a:solidFill/>
                </a:uFill>
              </a:rPr>
              <a:t>(2, 5), </a:t>
            </a:r>
            <a:r>
              <a:rPr b="1" i="1" sz="2400">
                <a:uFill>
                  <a:solidFill/>
                </a:uFill>
              </a:rPr>
              <a:t>C'</a:t>
            </a:r>
            <a:r>
              <a:rPr b="1" sz="2400">
                <a:uFill>
                  <a:solidFill/>
                </a:uFill>
              </a:rPr>
              <a:t>(2, –6)</a:t>
            </a:r>
            <a:endParaRPr b="1" sz="2400">
              <a:uFill>
                <a:solidFill/>
              </a:uFill>
            </a:endParaRPr>
          </a:p>
          <a:p>
            <a:pPr lvl="0" marL="650240" indent="-609600">
              <a:lnSpc>
                <a:spcPct val="90000"/>
              </a:lnSpc>
              <a:spcBef>
                <a:spcPts val="14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b="1" i="1" sz="2400">
                <a:uFill>
                  <a:solidFill/>
                </a:uFill>
              </a:rPr>
              <a:t>A'</a:t>
            </a:r>
            <a:r>
              <a:rPr b="1" sz="2400">
                <a:uFill>
                  <a:solidFill/>
                </a:uFill>
              </a:rPr>
              <a:t>(–7, –2), </a:t>
            </a:r>
            <a:r>
              <a:rPr b="1" i="1" sz="2400">
                <a:uFill>
                  <a:solidFill/>
                </a:uFill>
              </a:rPr>
              <a:t>B'</a:t>
            </a:r>
            <a:r>
              <a:rPr b="1" sz="2400">
                <a:uFill>
                  <a:solidFill/>
                </a:uFill>
              </a:rPr>
              <a:t>(–2, 3), </a:t>
            </a:r>
            <a:r>
              <a:rPr b="1" i="1" sz="2400">
                <a:uFill>
                  <a:solidFill/>
                </a:uFill>
              </a:rPr>
              <a:t>C'</a:t>
            </a:r>
            <a:r>
              <a:rPr b="1" sz="2400">
                <a:uFill>
                  <a:solidFill/>
                </a:uFill>
              </a:rPr>
              <a:t>(–2, –6)</a:t>
            </a:r>
          </a:p>
        </p:txBody>
      </p:sp>
      <p:sp>
        <p:nvSpPr>
          <p:cNvPr id="150" name="Shape 150"/>
          <p:cNvSpPr/>
          <p:nvPr/>
        </p:nvSpPr>
        <p:spPr>
          <a:xfrm>
            <a:off x="685800" y="1657350"/>
            <a:ext cx="5194300" cy="173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Triangle </a:t>
            </a:r>
            <a:r>
              <a:rPr b="1" i="1" sz="2400">
                <a:solidFill>
                  <a:srgbClr val="0068AD"/>
                </a:solidFill>
                <a:uFill>
                  <a:solidFill>
                    <a:srgbClr val="0068AD"/>
                  </a:solidFill>
                </a:uFill>
              </a:rPr>
              <a:t>ABC</a:t>
            </a:r>
            <a:r>
              <a:rPr b="1" sz="2400">
                <a:solidFill>
                  <a:srgbClr val="0068AD"/>
                </a:solidFill>
                <a:uFill>
                  <a:solidFill>
                    <a:srgbClr val="0068AD"/>
                  </a:solidFill>
                </a:uFill>
              </a:rPr>
              <a:t> is shown on the coordinate plane. Find the coordinates of the vertices of the image of the triangle </a:t>
            </a:r>
            <a:r>
              <a:rPr b="1" i="1" sz="2400">
                <a:solidFill>
                  <a:srgbClr val="0068AD"/>
                </a:solidFill>
                <a:uFill>
                  <a:solidFill>
                    <a:srgbClr val="0068AD"/>
                  </a:solidFill>
                </a:uFill>
              </a:rPr>
              <a:t>ABC</a:t>
            </a:r>
            <a:r>
              <a:rPr b="1" sz="2400">
                <a:solidFill>
                  <a:srgbClr val="0068AD"/>
                </a:solidFill>
                <a:uFill>
                  <a:solidFill>
                    <a:srgbClr val="0068AD"/>
                  </a:solidFill>
                </a:uFill>
              </a:rPr>
              <a:t> reflected over the </a:t>
            </a:r>
            <a:r>
              <a:rPr b="1" i="1" sz="2400">
                <a:solidFill>
                  <a:srgbClr val="0068AD"/>
                </a:solidFill>
                <a:uFill>
                  <a:solidFill>
                    <a:srgbClr val="0068AD"/>
                  </a:solidFill>
                </a:uFill>
              </a:rPr>
              <a:t>y</a:t>
            </a:r>
            <a:r>
              <a:rPr b="1" sz="2400">
                <a:solidFill>
                  <a:srgbClr val="0068AD"/>
                </a:solidFill>
                <a:uFill>
                  <a:solidFill>
                    <a:srgbClr val="0068AD"/>
                  </a:solidFill>
                </a:uFill>
              </a:rPr>
              <a:t>-axis.</a:t>
            </a:r>
          </a:p>
        </p:txBody>
      </p:sp>
      <p:sp>
        <p:nvSpPr>
          <p:cNvPr id="151" name="Shape 151"/>
          <p:cNvSpPr/>
          <p:nvPr/>
        </p:nvSpPr>
        <p:spPr>
          <a:xfrm>
            <a:off x="428625" y="5040312"/>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52" name="Std Test Prac.png"/>
          <p:cNvPicPr/>
          <p:nvPr/>
        </p:nvPicPr>
        <p:blipFill>
          <a:blip r:embed="rId2">
            <a:extLst/>
          </a:blip>
          <a:stretch>
            <a:fillRect/>
          </a:stretch>
        </p:blipFill>
        <p:spPr>
          <a:xfrm>
            <a:off x="647700" y="1295400"/>
            <a:ext cx="3373438" cy="311150"/>
          </a:xfrm>
          <a:prstGeom prst="rect">
            <a:avLst/>
          </a:prstGeom>
          <a:ln w="12700">
            <a:miter lim="400000"/>
          </a:ln>
        </p:spPr>
      </p:pic>
      <p:pic>
        <p:nvPicPr>
          <p:cNvPr id="153" name="5Min Num_6.png"/>
          <p:cNvPicPr/>
          <p:nvPr/>
        </p:nvPicPr>
        <p:blipFill>
          <a:blip r:embed="rId3">
            <a:extLst/>
          </a:blip>
          <a:stretch>
            <a:fillRect/>
          </a:stretch>
        </p:blipFill>
        <p:spPr>
          <a:xfrm>
            <a:off x="614362" y="1647825"/>
            <a:ext cx="457201" cy="420688"/>
          </a:xfrm>
          <a:prstGeom prst="rect">
            <a:avLst/>
          </a:prstGeom>
          <a:ln w="12700">
            <a:miter lim="400000"/>
          </a:ln>
        </p:spPr>
      </p:pic>
      <p:pic>
        <p:nvPicPr>
          <p:cNvPr id="154" name="PALG03-01-5min.jpg"/>
          <p:cNvPicPr/>
          <p:nvPr/>
        </p:nvPicPr>
        <p:blipFill>
          <a:blip r:embed="rId4">
            <a:extLst/>
          </a:blip>
          <a:stretch>
            <a:fillRect/>
          </a:stretch>
        </p:blipFill>
        <p:spPr>
          <a:xfrm>
            <a:off x="5943600" y="1524000"/>
            <a:ext cx="2114551" cy="207962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2"/>
                                        </p:tgtEl>
                                        <p:attrNameLst>
                                          <p:attrName>style.visibility</p:attrName>
                                        </p:attrNameLst>
                                      </p:cBhvr>
                                      <p:to>
                                        <p:strVal val="visible"/>
                                      </p:to>
                                    </p:set>
                                    <p:animEffect filter="wipe(left)" transition="in">
                                      <p:cBhvr>
                                        <p:cTn id="7" dur="500"/>
                                        <p:tgtEl>
                                          <p:spTgt spid="15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53"/>
                                        </p:tgtEl>
                                        <p:attrNameLst>
                                          <p:attrName>style.visibility</p:attrName>
                                        </p:attrNameLst>
                                      </p:cBhvr>
                                      <p:to>
                                        <p:strVal val="visible"/>
                                      </p:to>
                                    </p:set>
                                    <p:animEffect filter="fade" transition="in">
                                      <p:cBhvr>
                                        <p:cTn id="11" dur="500"/>
                                        <p:tgtEl>
                                          <p:spTgt spid="153"/>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50"/>
                                        </p:tgtEl>
                                        <p:attrNameLst>
                                          <p:attrName>style.visibility</p:attrName>
                                        </p:attrNameLst>
                                      </p:cBhvr>
                                      <p:to>
                                        <p:strVal val="visible"/>
                                      </p:to>
                                    </p:set>
                                    <p:animEffect filter="wipe(left)" transition="in">
                                      <p:cBhvr>
                                        <p:cTn id="15" dur="500"/>
                                        <p:tgtEl>
                                          <p:spTgt spid="150"/>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54"/>
                                        </p:tgtEl>
                                        <p:attrNameLst>
                                          <p:attrName>style.visibility</p:attrName>
                                        </p:attrNameLst>
                                      </p:cBhvr>
                                      <p:to>
                                        <p:strVal val="visible"/>
                                      </p:to>
                                    </p:set>
                                    <p:animEffect filter="wipe(left)" transition="in">
                                      <p:cBhvr>
                                        <p:cTn id="19" dur="500"/>
                                        <p:tgtEl>
                                          <p:spTgt spid="154"/>
                                        </p:tgtEl>
                                      </p:cBhvr>
                                    </p:animEffect>
                                  </p:childTnLst>
                                </p:cTn>
                              </p:par>
                            </p:childTnLst>
                          </p:cTn>
                        </p:par>
                        <p:par>
                          <p:cTn id="20" fill="hold">
                            <p:stCondLst>
                              <p:cond delay="2000"/>
                            </p:stCondLst>
                            <p:childTnLst>
                              <p:par>
                                <p:cTn id="21" nodeType="afterEffect" presetClass="entr" presetSubtype="8" presetID="22" grpId="5" fill="hold">
                                  <p:stCondLst>
                                    <p:cond delay="0"/>
                                  </p:stCondLst>
                                  <p:iterate type="el" backwards="0">
                                    <p:tmAbs val="0"/>
                                  </p:iterate>
                                  <p:childTnLst>
                                    <p:set>
                                      <p:cBhvr>
                                        <p:cTn id="22" fill="hold"/>
                                        <p:tgtEl>
                                          <p:spTgt spid="149"/>
                                        </p:tgtEl>
                                        <p:attrNameLst>
                                          <p:attrName>style.visibility</p:attrName>
                                        </p:attrNameLst>
                                      </p:cBhvr>
                                      <p:to>
                                        <p:strVal val="visible"/>
                                      </p:to>
                                    </p:set>
                                    <p:animEffect filter="wipe(left)" transition="in">
                                      <p:cBhvr>
                                        <p:cTn id="23" dur="500"/>
                                        <p:tgtEl>
                                          <p:spTgt spid="149"/>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 grpId="6" fill="hold">
                                  <p:stCondLst>
                                    <p:cond delay="0"/>
                                  </p:stCondLst>
                                  <p:iterate type="el" backwards="0">
                                    <p:tmAbs val="0"/>
                                  </p:iterate>
                                  <p:childTnLst>
                                    <p:set>
                                      <p:cBhvr>
                                        <p:cTn id="27" fill="hold"/>
                                        <p:tgtEl>
                                          <p:spTgt spid="151"/>
                                        </p:tgtEl>
                                        <p:attrNameLst>
                                          <p:attrName>style.visibility</p:attrName>
                                        </p:attrNameLst>
                                      </p:cBhvr>
                                      <p:to>
                                        <p:strVal val="visible"/>
                                      </p:to>
                                    </p:set>
                                    <p:anim calcmode="lin" valueType="num">
                                      <p:cBhvr>
                                        <p:cTn id="28" dur="500" fill="hold"/>
                                        <p:tgtEl>
                                          <p:spTgt spid="151"/>
                                        </p:tgtEl>
                                        <p:attrNameLst>
                                          <p:attrName>ppt_x</p:attrName>
                                        </p:attrNameLst>
                                      </p:cBhvr>
                                      <p:tavLst>
                                        <p:tav tm="0">
                                          <p:val>
                                            <p:strVal val="0-#ppt_w/2"/>
                                          </p:val>
                                        </p:tav>
                                        <p:tav tm="100000">
                                          <p:val>
                                            <p:strVal val="#ppt_x"/>
                                          </p:val>
                                        </p:tav>
                                      </p:tavLst>
                                    </p:anim>
                                    <p:anim calcmode="lin" valueType="num">
                                      <p:cBhvr>
                                        <p:cTn id="2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3"/>
      <p:bldP build="whole" bldLvl="1" animBg="1" rev="0" advAuto="0" spid="149" grpId="5"/>
      <p:bldP build="whole" bldLvl="1" animBg="1" rev="0" advAuto="0" spid="151" grpId="6"/>
      <p:bldP build="whole" bldLvl="1" animBg="1" rev="0" advAuto="0" spid="154" grpId="4"/>
      <p:bldP build="whole" bldLvl="1" animBg="1" rev="0" advAuto="0" spid="153" grpId="2"/>
      <p:bldP build="whole" bldLvl="1" animBg="1" rev="0" advAuto="0" spid="15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prstGeom prst="rect">
            <a:avLst/>
          </a:prstGeom>
        </p:spPr>
        <p:txBody>
          <a:bodyPr/>
          <a:lstStyle/>
          <a:p>
            <a:pPr lvl="0">
              <a:defRPr sz="1800">
                <a:uFillTx/>
              </a:defRPr>
            </a:pPr>
            <a:r>
              <a:rPr sz="1200">
                <a:uFill>
                  <a:solidFill/>
                </a:uFill>
              </a:rPr>
              <a:t>Then/Now</a:t>
            </a:r>
          </a:p>
        </p:txBody>
      </p:sp>
      <p:pic>
        <p:nvPicPr>
          <p:cNvPr id="157" name="Then.png"/>
          <p:cNvPicPr/>
          <p:nvPr/>
        </p:nvPicPr>
        <p:blipFill>
          <a:blip r:embed="rId2">
            <a:extLst/>
          </a:blip>
          <a:stretch>
            <a:fillRect/>
          </a:stretch>
        </p:blipFill>
        <p:spPr>
          <a:xfrm>
            <a:off x="711200" y="742950"/>
            <a:ext cx="4241801" cy="895351"/>
          </a:xfrm>
          <a:prstGeom prst="rect">
            <a:avLst/>
          </a:prstGeom>
          <a:ln w="12700">
            <a:miter lim="400000"/>
          </a:ln>
        </p:spPr>
      </p:pic>
      <p:sp>
        <p:nvSpPr>
          <p:cNvPr id="158" name="Shape 158"/>
          <p:cNvSpPr/>
          <p:nvPr/>
        </p:nvSpPr>
        <p:spPr>
          <a:xfrm>
            <a:off x="812800" y="182880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600"/>
              </a:spcBef>
              <a:buClr>
                <a:srgbClr val="000000"/>
              </a:buClr>
              <a:buFont typeface="Arial"/>
              <a:defRPr sz="2800"/>
            </a:lvl1pPr>
          </a:lstStyle>
          <a:p>
            <a:pPr lvl="0">
              <a:defRPr sz="1800">
                <a:uFillTx/>
              </a:defRPr>
            </a:pPr>
            <a:r>
              <a:rPr sz="2800">
                <a:uFill>
                  <a:solidFill/>
                </a:uFill>
              </a:rPr>
              <a:t>You have used a number line to graph integers. (Lesson 2–1)</a:t>
            </a:r>
          </a:p>
        </p:txBody>
      </p:sp>
      <p:pic>
        <p:nvPicPr>
          <p:cNvPr id="159" name="Now.png"/>
          <p:cNvPicPr/>
          <p:nvPr/>
        </p:nvPicPr>
        <p:blipFill>
          <a:blip r:embed="rId3">
            <a:extLst/>
          </a:blip>
          <a:stretch>
            <a:fillRect/>
          </a:stretch>
        </p:blipFill>
        <p:spPr>
          <a:xfrm>
            <a:off x="711200" y="3048000"/>
            <a:ext cx="4241801" cy="895351"/>
          </a:xfrm>
          <a:prstGeom prst="rect">
            <a:avLst/>
          </a:prstGeom>
          <a:ln w="12700">
            <a:miter lim="400000"/>
          </a:ln>
        </p:spPr>
      </p:pic>
      <p:sp>
        <p:nvSpPr>
          <p:cNvPr id="160" name="Shape 160"/>
          <p:cNvSpPr/>
          <p:nvPr/>
        </p:nvSpPr>
        <p:spPr>
          <a:xfrm>
            <a:off x="812800" y="405765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Write fractions as terminating or repeating decimals.</a:t>
            </a:r>
          </a:p>
        </p:txBody>
      </p:sp>
      <p:sp>
        <p:nvSpPr>
          <p:cNvPr id="161" name="Shape 161"/>
          <p:cNvSpPr/>
          <p:nvPr/>
        </p:nvSpPr>
        <p:spPr>
          <a:xfrm>
            <a:off x="812800" y="508635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Compare fractions and decimals.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7"/>
                                        </p:tgtEl>
                                        <p:attrNameLst>
                                          <p:attrName>style.visibility</p:attrName>
                                        </p:attrNameLst>
                                      </p:cBhvr>
                                      <p:to>
                                        <p:strVal val="visible"/>
                                      </p:to>
                                    </p:set>
                                    <p:animEffect filter="wipe(left)" transition="in">
                                      <p:cBhvr>
                                        <p:cTn id="7" dur="500"/>
                                        <p:tgtEl>
                                          <p:spTgt spid="15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58"/>
                                        </p:tgtEl>
                                        <p:attrNameLst>
                                          <p:attrName>style.visibility</p:attrName>
                                        </p:attrNameLst>
                                      </p:cBhvr>
                                      <p:to>
                                        <p:strVal val="visible"/>
                                      </p:to>
                                    </p:set>
                                    <p:animEffect filter="wipe(left)" transition="in">
                                      <p:cBhvr>
                                        <p:cTn id="11" dur="500"/>
                                        <p:tgtEl>
                                          <p:spTgt spid="15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59"/>
                                        </p:tgtEl>
                                        <p:attrNameLst>
                                          <p:attrName>style.visibility</p:attrName>
                                        </p:attrNameLst>
                                      </p:cBhvr>
                                      <p:to>
                                        <p:strVal val="visible"/>
                                      </p:to>
                                    </p:set>
                                    <p:animEffect filter="wipe(left)" transition="in">
                                      <p:cBhvr>
                                        <p:cTn id="16" dur="500"/>
                                        <p:tgtEl>
                                          <p:spTgt spid="159"/>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60"/>
                                        </p:tgtEl>
                                        <p:attrNameLst>
                                          <p:attrName>style.visibility</p:attrName>
                                        </p:attrNameLst>
                                      </p:cBhvr>
                                      <p:to>
                                        <p:strVal val="visible"/>
                                      </p:to>
                                    </p:set>
                                    <p:animEffect filter="wipe(left)" transition="in">
                                      <p:cBhvr>
                                        <p:cTn id="20" dur="500"/>
                                        <p:tgtEl>
                                          <p:spTgt spid="160"/>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61">
                                            <p:bg/>
                                          </p:spTgt>
                                        </p:tgtEl>
                                        <p:attrNameLst>
                                          <p:attrName>style.visibility</p:attrName>
                                        </p:attrNameLst>
                                      </p:cBhvr>
                                      <p:to>
                                        <p:strVal val="visible"/>
                                      </p:to>
                                    </p:set>
                                    <p:animEffect filter="wipe(left)" transition="in">
                                      <p:cBhvr>
                                        <p:cTn id="25" dur="500"/>
                                        <p:tgtEl>
                                          <p:spTgt spid="161">
                                            <p:bg/>
                                          </p:spTgt>
                                        </p:tgtEl>
                                      </p:cBhvr>
                                    </p:animEffect>
                                  </p:childTnLst>
                                </p:cTn>
                              </p:par>
                              <p:par>
                                <p:cTn id="26" presetClass="entr" presetSubtype="8" presetID="22" grpId="5" fill="hold">
                                  <p:stCondLst>
                                    <p:cond delay="0"/>
                                  </p:stCondLst>
                                  <p:iterate type="el" backwards="0">
                                    <p:tmAbs val="0"/>
                                  </p:iterate>
                                  <p:childTnLst>
                                    <p:set>
                                      <p:cBhvr>
                                        <p:cTn id="27" fill="hold"/>
                                        <p:tgtEl>
                                          <p:spTgt spid="161">
                                            <p:txEl>
                                              <p:pRg st="0" end="0"/>
                                            </p:txEl>
                                          </p:spTgt>
                                        </p:tgtEl>
                                        <p:attrNameLst>
                                          <p:attrName>style.visibility</p:attrName>
                                        </p:attrNameLst>
                                      </p:cBhvr>
                                      <p:to>
                                        <p:strVal val="visible"/>
                                      </p:to>
                                    </p:set>
                                    <p:animEffect filter="wipe(left)" transition="in">
                                      <p:cBhvr>
                                        <p:cTn id="28" dur="500"/>
                                        <p:tgtEl>
                                          <p:spTgt spid="16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3"/>
      <p:bldP build="whole" bldLvl="1" animBg="1" rev="0" advAuto="0" spid="157" grpId="1"/>
      <p:bldP build="whole" bldLvl="1" animBg="1" rev="0" advAuto="0" spid="158" grpId="2"/>
      <p:bldP build="whole" bldLvl="1" animBg="1" rev="0" advAuto="0" spid="160" grpId="4"/>
      <p:bldP build="p" bldLvl="5" animBg="1" rev="0" advAuto="0" spid="161" grpId="5"/>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